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5"/>
  </p:sldMasterIdLst>
  <p:notesMasterIdLst>
    <p:notesMasterId r:id="rId20"/>
  </p:notesMasterIdLst>
  <p:sldIdLst>
    <p:sldId id="278" r:id="rId6"/>
    <p:sldId id="256" r:id="rId7"/>
    <p:sldId id="257" r:id="rId8"/>
    <p:sldId id="260" r:id="rId9"/>
    <p:sldId id="304" r:id="rId10"/>
    <p:sldId id="261" r:id="rId11"/>
    <p:sldId id="299" r:id="rId12"/>
    <p:sldId id="297" r:id="rId13"/>
    <p:sldId id="298" r:id="rId14"/>
    <p:sldId id="303" r:id="rId15"/>
    <p:sldId id="305" r:id="rId16"/>
    <p:sldId id="275" r:id="rId17"/>
    <p:sldId id="306" r:id="rId18"/>
    <p:sldId id="264"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BAD50A-0672-34D0-F672-6906E86C4E91}" name="Marieke Bakema" initials="MB" userId="S::m.bakema@mboraad.nl::e6eb663c-807e-4239-9fb5-add735fde05f" providerId="AD"/>
  <p188:author id="{5A76BA3E-DBCD-0124-B470-3D565EFDDFB9}" name="Annet Hermans" initials="AH" userId="936c976eebc4403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60FFA-EBD8-4FA7-AABA-672808077384}" v="1455" dt="2026-01-28T14:48:49.513"/>
    <p1510:client id="{5C663F8D-D4FF-C19A-8DC4-F6A69ED0D005}" v="2" dt="2026-01-28T10:18:07.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72765" autoAdjust="0"/>
  </p:normalViewPr>
  <p:slideViewPr>
    <p:cSldViewPr snapToGrid="0">
      <p:cViewPr varScale="1">
        <p:scale>
          <a:sx n="52" d="100"/>
          <a:sy n="52" d="100"/>
        </p:scale>
        <p:origin x="1032"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Bakema" userId="S::m.bakema@mboraad.nl::e6eb663c-807e-4239-9fb5-add735fde05f" providerId="AD" clId="Web-{5C663F8D-D4FF-C19A-8DC4-F6A69ED0D005}"/>
    <pc:docChg chg="addSld sldOrd">
      <pc:chgData name="Marieke Bakema" userId="S::m.bakema@mboraad.nl::e6eb663c-807e-4239-9fb5-add735fde05f" providerId="AD" clId="Web-{5C663F8D-D4FF-C19A-8DC4-F6A69ED0D005}" dt="2026-01-28T10:18:07.813" v="1"/>
      <pc:docMkLst>
        <pc:docMk/>
      </pc:docMkLst>
      <pc:sldChg chg="add ord">
        <pc:chgData name="Marieke Bakema" userId="S::m.bakema@mboraad.nl::e6eb663c-807e-4239-9fb5-add735fde05f" providerId="AD" clId="Web-{5C663F8D-D4FF-C19A-8DC4-F6A69ED0D005}" dt="2026-01-28T10:18:07.813" v="1"/>
        <pc:sldMkLst>
          <pc:docMk/>
          <pc:sldMk cId="3654059895" sldId="278"/>
        </pc:sldMkLst>
      </pc:sldChg>
    </pc:docChg>
  </pc:docChgLst>
  <pc:docChgLst>
    <pc:chgData name="Marieke Bakema" userId="S::m.bakema@mboraad.nl::e6eb663c-807e-4239-9fb5-add735fde05f" providerId="AD" clId="Web-{96B7ED18-165C-C93F-D395-AA6C3606904F}"/>
    <pc:docChg chg="modSld">
      <pc:chgData name="Marieke Bakema" userId="S::m.bakema@mboraad.nl::e6eb663c-807e-4239-9fb5-add735fde05f" providerId="AD" clId="Web-{96B7ED18-165C-C93F-D395-AA6C3606904F}" dt="2026-01-20T15:46:25.260" v="22" actId="20577"/>
      <pc:docMkLst>
        <pc:docMk/>
      </pc:docMkLst>
      <pc:sldChg chg="modSp">
        <pc:chgData name="Marieke Bakema" userId="S::m.bakema@mboraad.nl::e6eb663c-807e-4239-9fb5-add735fde05f" providerId="AD" clId="Web-{96B7ED18-165C-C93F-D395-AA6C3606904F}" dt="2026-01-20T15:46:25.260" v="22" actId="20577"/>
        <pc:sldMkLst>
          <pc:docMk/>
          <pc:sldMk cId="529444213" sldId="298"/>
        </pc:sldMkLst>
        <pc:spChg chg="mod">
          <ac:chgData name="Marieke Bakema" userId="S::m.bakema@mboraad.nl::e6eb663c-807e-4239-9fb5-add735fde05f" providerId="AD" clId="Web-{96B7ED18-165C-C93F-D395-AA6C3606904F}" dt="2026-01-20T15:46:25.260" v="22" actId="20577"/>
          <ac:spMkLst>
            <pc:docMk/>
            <pc:sldMk cId="529444213" sldId="298"/>
            <ac:spMk id="3" creationId="{DA6A0715-2EC7-BEA1-9E83-AA877BD60738}"/>
          </ac:spMkLst>
        </pc:spChg>
      </pc:sldChg>
    </pc:docChg>
  </pc:docChgLst>
  <pc:docChgLst>
    <pc:chgData name="Marieke Bakema" userId="e6eb663c-807e-4239-9fb5-add735fde05f" providerId="ADAL" clId="{F6A127EC-2CD0-499F-93FD-3D4C5DAC506D}"/>
    <pc:docChg chg="custSel addSld delSld modSld sldOrd">
      <pc:chgData name="Marieke Bakema" userId="e6eb663c-807e-4239-9fb5-add735fde05f" providerId="ADAL" clId="{F6A127EC-2CD0-499F-93FD-3D4C5DAC506D}" dt="2026-01-28T14:58:11.619" v="8525" actId="20577"/>
      <pc:docMkLst>
        <pc:docMk/>
      </pc:docMkLst>
      <pc:sldChg chg="modSp mod modNotesTx">
        <pc:chgData name="Marieke Bakema" userId="e6eb663c-807e-4239-9fb5-add735fde05f" providerId="ADAL" clId="{F6A127EC-2CD0-499F-93FD-3D4C5DAC506D}" dt="2026-01-28T14:54:41.362" v="8441" actId="20577"/>
        <pc:sldMkLst>
          <pc:docMk/>
          <pc:sldMk cId="1660712330" sldId="257"/>
        </pc:sldMkLst>
        <pc:spChg chg="mod">
          <ac:chgData name="Marieke Bakema" userId="e6eb663c-807e-4239-9fb5-add735fde05f" providerId="ADAL" clId="{F6A127EC-2CD0-499F-93FD-3D4C5DAC506D}" dt="2026-01-28T11:23:08.788" v="3584" actId="20577"/>
          <ac:spMkLst>
            <pc:docMk/>
            <pc:sldMk cId="1660712330" sldId="257"/>
            <ac:spMk id="3" creationId="{DA6A0715-2EC7-BEA1-9E83-AA877BD60738}"/>
          </ac:spMkLst>
        </pc:spChg>
      </pc:sldChg>
      <pc:sldChg chg="modSp mod">
        <pc:chgData name="Marieke Bakema" userId="e6eb663c-807e-4239-9fb5-add735fde05f" providerId="ADAL" clId="{F6A127EC-2CD0-499F-93FD-3D4C5DAC506D}" dt="2026-01-28T10:46:34.949" v="1588" actId="5793"/>
        <pc:sldMkLst>
          <pc:docMk/>
          <pc:sldMk cId="1742365093" sldId="260"/>
        </pc:sldMkLst>
        <pc:spChg chg="mod">
          <ac:chgData name="Marieke Bakema" userId="e6eb663c-807e-4239-9fb5-add735fde05f" providerId="ADAL" clId="{F6A127EC-2CD0-499F-93FD-3D4C5DAC506D}" dt="2026-01-28T10:46:34.949" v="1588" actId="5793"/>
          <ac:spMkLst>
            <pc:docMk/>
            <pc:sldMk cId="1742365093" sldId="260"/>
            <ac:spMk id="3" creationId="{DA6A0715-2EC7-BEA1-9E83-AA877BD60738}"/>
          </ac:spMkLst>
        </pc:spChg>
      </pc:sldChg>
      <pc:sldChg chg="addSp modSp mod modAnim modNotesTx">
        <pc:chgData name="Marieke Bakema" userId="e6eb663c-807e-4239-9fb5-add735fde05f" providerId="ADAL" clId="{F6A127EC-2CD0-499F-93FD-3D4C5DAC506D}" dt="2026-01-28T14:56:05.677" v="8466" actId="113"/>
        <pc:sldMkLst>
          <pc:docMk/>
          <pc:sldMk cId="4246631106" sldId="261"/>
        </pc:sldMkLst>
        <pc:spChg chg="mod">
          <ac:chgData name="Marieke Bakema" userId="e6eb663c-807e-4239-9fb5-add735fde05f" providerId="ADAL" clId="{F6A127EC-2CD0-499F-93FD-3D4C5DAC506D}" dt="2026-01-28T10:30:04.364" v="522" actId="1076"/>
          <ac:spMkLst>
            <pc:docMk/>
            <pc:sldMk cId="4246631106" sldId="261"/>
            <ac:spMk id="2" creationId="{670BDAF3-6BDC-1E4E-B3F1-6B6BEDEBEF76}"/>
          </ac:spMkLst>
        </pc:spChg>
        <pc:spChg chg="mod">
          <ac:chgData name="Marieke Bakema" userId="e6eb663c-807e-4239-9fb5-add735fde05f" providerId="ADAL" clId="{F6A127EC-2CD0-499F-93FD-3D4C5DAC506D}" dt="2026-01-28T10:29:05.041" v="469" actId="6549"/>
          <ac:spMkLst>
            <pc:docMk/>
            <pc:sldMk cId="4246631106" sldId="261"/>
            <ac:spMk id="3" creationId="{426D11DD-22E9-B41E-DEB3-A38F0983A791}"/>
          </ac:spMkLst>
        </pc:spChg>
        <pc:spChg chg="add mod">
          <ac:chgData name="Marieke Bakema" userId="e6eb663c-807e-4239-9fb5-add735fde05f" providerId="ADAL" clId="{F6A127EC-2CD0-499F-93FD-3D4C5DAC506D}" dt="2026-01-28T10:31:23.059" v="619" actId="20577"/>
          <ac:spMkLst>
            <pc:docMk/>
            <pc:sldMk cId="4246631106" sldId="261"/>
            <ac:spMk id="5" creationId="{EEF93BD2-03EE-1583-905C-B96E8ED3FFE8}"/>
          </ac:spMkLst>
        </pc:spChg>
        <pc:spChg chg="add mod">
          <ac:chgData name="Marieke Bakema" userId="e6eb663c-807e-4239-9fb5-add735fde05f" providerId="ADAL" clId="{F6A127EC-2CD0-499F-93FD-3D4C5DAC506D}" dt="2026-01-28T10:32:43.270" v="755" actId="20577"/>
          <ac:spMkLst>
            <pc:docMk/>
            <pc:sldMk cId="4246631106" sldId="261"/>
            <ac:spMk id="6" creationId="{C90FD790-7774-F3F4-6A6D-2335A11534D6}"/>
          </ac:spMkLst>
        </pc:spChg>
        <pc:spChg chg="add mod">
          <ac:chgData name="Marieke Bakema" userId="e6eb663c-807e-4239-9fb5-add735fde05f" providerId="ADAL" clId="{F6A127EC-2CD0-499F-93FD-3D4C5DAC506D}" dt="2026-01-28T10:33:40.305" v="871" actId="20577"/>
          <ac:spMkLst>
            <pc:docMk/>
            <pc:sldMk cId="4246631106" sldId="261"/>
            <ac:spMk id="7" creationId="{AE17D312-67E4-E5F5-9964-567D8AE6A5B2}"/>
          </ac:spMkLst>
        </pc:spChg>
        <pc:spChg chg="add mod">
          <ac:chgData name="Marieke Bakema" userId="e6eb663c-807e-4239-9fb5-add735fde05f" providerId="ADAL" clId="{F6A127EC-2CD0-499F-93FD-3D4C5DAC506D}" dt="2026-01-28T10:34:46.695" v="961" actId="20577"/>
          <ac:spMkLst>
            <pc:docMk/>
            <pc:sldMk cId="4246631106" sldId="261"/>
            <ac:spMk id="8" creationId="{A5D06C85-72F0-5FC2-8B87-64905D091D9E}"/>
          </ac:spMkLst>
        </pc:spChg>
      </pc:sldChg>
      <pc:sldChg chg="modSp mod modNotesTx">
        <pc:chgData name="Marieke Bakema" userId="e6eb663c-807e-4239-9fb5-add735fde05f" providerId="ADAL" clId="{F6A127EC-2CD0-499F-93FD-3D4C5DAC506D}" dt="2026-01-28T14:53:21.391" v="8371" actId="20577"/>
        <pc:sldMkLst>
          <pc:docMk/>
          <pc:sldMk cId="1149722786" sldId="264"/>
        </pc:sldMkLst>
        <pc:spChg chg="mod">
          <ac:chgData name="Marieke Bakema" userId="e6eb663c-807e-4239-9fb5-add735fde05f" providerId="ADAL" clId="{F6A127EC-2CD0-499F-93FD-3D4C5DAC506D}" dt="2026-01-28T14:52:33.328" v="8257" actId="20577"/>
          <ac:spMkLst>
            <pc:docMk/>
            <pc:sldMk cId="1149722786" sldId="264"/>
            <ac:spMk id="3" creationId="{DA6A0715-2EC7-BEA1-9E83-AA877BD60738}"/>
          </ac:spMkLst>
        </pc:spChg>
      </pc:sldChg>
      <pc:sldChg chg="addSp delSp modSp mod modNotesTx">
        <pc:chgData name="Marieke Bakema" userId="e6eb663c-807e-4239-9fb5-add735fde05f" providerId="ADAL" clId="{F6A127EC-2CD0-499F-93FD-3D4C5DAC506D}" dt="2026-01-28T14:58:11.619" v="8525" actId="20577"/>
        <pc:sldMkLst>
          <pc:docMk/>
          <pc:sldMk cId="2156169931" sldId="275"/>
        </pc:sldMkLst>
        <pc:spChg chg="mod">
          <ac:chgData name="Marieke Bakema" userId="e6eb663c-807e-4239-9fb5-add735fde05f" providerId="ADAL" clId="{F6A127EC-2CD0-499F-93FD-3D4C5DAC506D}" dt="2026-01-28T14:03:04.921" v="5815" actId="27636"/>
          <ac:spMkLst>
            <pc:docMk/>
            <pc:sldMk cId="2156169931" sldId="275"/>
            <ac:spMk id="2" creationId="{670BDAF3-6BDC-1E4E-B3F1-6B6BEDEBEF76}"/>
          </ac:spMkLst>
        </pc:spChg>
        <pc:spChg chg="mod">
          <ac:chgData name="Marieke Bakema" userId="e6eb663c-807e-4239-9fb5-add735fde05f" providerId="ADAL" clId="{F6A127EC-2CD0-499F-93FD-3D4C5DAC506D}" dt="2026-01-28T14:01:47.479" v="5652" actId="6549"/>
          <ac:spMkLst>
            <pc:docMk/>
            <pc:sldMk cId="2156169931" sldId="275"/>
            <ac:spMk id="5" creationId="{099356ED-A450-9A3E-A949-575E89A1E93E}"/>
          </ac:spMkLst>
        </pc:spChg>
        <pc:spChg chg="del">
          <ac:chgData name="Marieke Bakema" userId="e6eb663c-807e-4239-9fb5-add735fde05f" providerId="ADAL" clId="{F6A127EC-2CD0-499F-93FD-3D4C5DAC506D}" dt="2026-01-28T14:00:25.795" v="5633" actId="26606"/>
          <ac:spMkLst>
            <pc:docMk/>
            <pc:sldMk cId="2156169931" sldId="275"/>
            <ac:spMk id="13" creationId="{B937640E-EF7A-4A6C-A950-D12B7D5C923E}"/>
          </ac:spMkLst>
        </pc:spChg>
        <pc:spChg chg="del">
          <ac:chgData name="Marieke Bakema" userId="e6eb663c-807e-4239-9fb5-add735fde05f" providerId="ADAL" clId="{F6A127EC-2CD0-499F-93FD-3D4C5DAC506D}" dt="2026-01-28T14:00:25.795" v="5633" actId="26606"/>
          <ac:spMkLst>
            <pc:docMk/>
            <pc:sldMk cId="2156169931" sldId="275"/>
            <ac:spMk id="15" creationId="{76ADA084-C86B-4F3C-8077-6A8999CC4632}"/>
          </ac:spMkLst>
        </pc:spChg>
        <pc:spChg chg="add">
          <ac:chgData name="Marieke Bakema" userId="e6eb663c-807e-4239-9fb5-add735fde05f" providerId="ADAL" clId="{F6A127EC-2CD0-499F-93FD-3D4C5DAC506D}" dt="2026-01-28T14:00:25.795" v="5633" actId="26606"/>
          <ac:spMkLst>
            <pc:docMk/>
            <pc:sldMk cId="2156169931" sldId="275"/>
            <ac:spMk id="2055" creationId="{B937640E-EF7A-4A6C-A950-D12B7D5C923E}"/>
          </ac:spMkLst>
        </pc:spChg>
        <pc:spChg chg="add">
          <ac:chgData name="Marieke Bakema" userId="e6eb663c-807e-4239-9fb5-add735fde05f" providerId="ADAL" clId="{F6A127EC-2CD0-499F-93FD-3D4C5DAC506D}" dt="2026-01-28T14:00:25.795" v="5633" actId="26606"/>
          <ac:spMkLst>
            <pc:docMk/>
            <pc:sldMk cId="2156169931" sldId="275"/>
            <ac:spMk id="2057" creationId="{76ADA084-C86B-4F3C-8077-6A8999CC4632}"/>
          </ac:spMkLst>
        </pc:spChg>
        <pc:picChg chg="del">
          <ac:chgData name="Marieke Bakema" userId="e6eb663c-807e-4239-9fb5-add735fde05f" providerId="ADAL" clId="{F6A127EC-2CD0-499F-93FD-3D4C5DAC506D}" dt="2026-01-28T14:02:55.709" v="5789" actId="478"/>
          <ac:picMkLst>
            <pc:docMk/>
            <pc:sldMk cId="2156169931" sldId="275"/>
            <ac:picMk id="4" creationId="{A73B58BE-2CA2-FE85-3583-6A8189F44039}"/>
          </ac:picMkLst>
        </pc:picChg>
        <pc:picChg chg="del">
          <ac:chgData name="Marieke Bakema" userId="e6eb663c-807e-4239-9fb5-add735fde05f" providerId="ADAL" clId="{F6A127EC-2CD0-499F-93FD-3D4C5DAC506D}" dt="2026-01-28T13:23:38.255" v="4627" actId="478"/>
          <ac:picMkLst>
            <pc:docMk/>
            <pc:sldMk cId="2156169931" sldId="275"/>
            <ac:picMk id="8" creationId="{5604E70D-68FF-D441-7D2B-8A995DC85674}"/>
          </ac:picMkLst>
        </pc:picChg>
        <pc:picChg chg="add mod ord">
          <ac:chgData name="Marieke Bakema" userId="e6eb663c-807e-4239-9fb5-add735fde05f" providerId="ADAL" clId="{F6A127EC-2CD0-499F-93FD-3D4C5DAC506D}" dt="2026-01-28T14:00:25.795" v="5633" actId="26606"/>
          <ac:picMkLst>
            <pc:docMk/>
            <pc:sldMk cId="2156169931" sldId="275"/>
            <ac:picMk id="2050" creationId="{FC8C25BD-0129-D4CB-25C4-4CE3733F9BB7}"/>
          </ac:picMkLst>
        </pc:picChg>
      </pc:sldChg>
      <pc:sldChg chg="modSp mod">
        <pc:chgData name="Marieke Bakema" userId="e6eb663c-807e-4239-9fb5-add735fde05f" providerId="ADAL" clId="{F6A127EC-2CD0-499F-93FD-3D4C5DAC506D}" dt="2026-01-28T14:53:33.253" v="8372" actId="6549"/>
        <pc:sldMkLst>
          <pc:docMk/>
          <pc:sldMk cId="3654059895" sldId="278"/>
        </pc:sldMkLst>
        <pc:spChg chg="mod">
          <ac:chgData name="Marieke Bakema" userId="e6eb663c-807e-4239-9fb5-add735fde05f" providerId="ADAL" clId="{F6A127EC-2CD0-499F-93FD-3D4C5DAC506D}" dt="2026-01-28T14:53:33.253" v="8372" actId="6549"/>
          <ac:spMkLst>
            <pc:docMk/>
            <pc:sldMk cId="3654059895" sldId="278"/>
            <ac:spMk id="3" creationId="{5E30E1FD-A4DE-0FB5-B364-EB4DC89D9C40}"/>
          </ac:spMkLst>
        </pc:spChg>
      </pc:sldChg>
      <pc:sldChg chg="del">
        <pc:chgData name="Marieke Bakema" userId="e6eb663c-807e-4239-9fb5-add735fde05f" providerId="ADAL" clId="{F6A127EC-2CD0-499F-93FD-3D4C5DAC506D}" dt="2026-01-28T14:56:54.107" v="8521" actId="2696"/>
        <pc:sldMkLst>
          <pc:docMk/>
          <pc:sldMk cId="3941086130" sldId="296"/>
        </pc:sldMkLst>
      </pc:sldChg>
      <pc:sldChg chg="modSp mod">
        <pc:chgData name="Marieke Bakema" userId="e6eb663c-807e-4239-9fb5-add735fde05f" providerId="ADAL" clId="{F6A127EC-2CD0-499F-93FD-3D4C5DAC506D}" dt="2026-01-28T13:19:54.218" v="4459" actId="20577"/>
        <pc:sldMkLst>
          <pc:docMk/>
          <pc:sldMk cId="228357920" sldId="297"/>
        </pc:sldMkLst>
        <pc:spChg chg="mod">
          <ac:chgData name="Marieke Bakema" userId="e6eb663c-807e-4239-9fb5-add735fde05f" providerId="ADAL" clId="{F6A127EC-2CD0-499F-93FD-3D4C5DAC506D}" dt="2026-01-28T13:19:54.218" v="4459" actId="20577"/>
          <ac:spMkLst>
            <pc:docMk/>
            <pc:sldMk cId="228357920" sldId="297"/>
            <ac:spMk id="3" creationId="{9B80B276-B8AE-3EF9-1802-B43A5AC70E3F}"/>
          </ac:spMkLst>
        </pc:spChg>
      </pc:sldChg>
      <pc:sldChg chg="modSp mod">
        <pc:chgData name="Marieke Bakema" userId="e6eb663c-807e-4239-9fb5-add735fde05f" providerId="ADAL" clId="{F6A127EC-2CD0-499F-93FD-3D4C5DAC506D}" dt="2026-01-28T14:38:54.909" v="6959" actId="20577"/>
        <pc:sldMkLst>
          <pc:docMk/>
          <pc:sldMk cId="529444213" sldId="298"/>
        </pc:sldMkLst>
        <pc:spChg chg="mod">
          <ac:chgData name="Marieke Bakema" userId="e6eb663c-807e-4239-9fb5-add735fde05f" providerId="ADAL" clId="{F6A127EC-2CD0-499F-93FD-3D4C5DAC506D}" dt="2026-01-28T14:38:54.909" v="6959" actId="20577"/>
          <ac:spMkLst>
            <pc:docMk/>
            <pc:sldMk cId="529444213" sldId="298"/>
            <ac:spMk id="3" creationId="{DA6A0715-2EC7-BEA1-9E83-AA877BD60738}"/>
          </ac:spMkLst>
        </pc:spChg>
      </pc:sldChg>
      <pc:sldChg chg="addSp delSp modSp mod setBg modNotesTx">
        <pc:chgData name="Marieke Bakema" userId="e6eb663c-807e-4239-9fb5-add735fde05f" providerId="ADAL" clId="{F6A127EC-2CD0-499F-93FD-3D4C5DAC506D}" dt="2026-01-28T14:56:45.987" v="8520" actId="113"/>
        <pc:sldMkLst>
          <pc:docMk/>
          <pc:sldMk cId="2718891829" sldId="299"/>
        </pc:sldMkLst>
        <pc:spChg chg="mod">
          <ac:chgData name="Marieke Bakema" userId="e6eb663c-807e-4239-9fb5-add735fde05f" providerId="ADAL" clId="{F6A127EC-2CD0-499F-93FD-3D4C5DAC506D}" dt="2026-01-28T11:12:11.962" v="2806" actId="1076"/>
          <ac:spMkLst>
            <pc:docMk/>
            <pc:sldMk cId="2718891829" sldId="299"/>
            <ac:spMk id="2" creationId="{670BDAF3-6BDC-1E4E-B3F1-6B6BEDEBEF76}"/>
          </ac:spMkLst>
        </pc:spChg>
        <pc:spChg chg="add mod">
          <ac:chgData name="Marieke Bakema" userId="e6eb663c-807e-4239-9fb5-add735fde05f" providerId="ADAL" clId="{F6A127EC-2CD0-499F-93FD-3D4C5DAC506D}" dt="2026-01-28T11:17:27.544" v="3482" actId="113"/>
          <ac:spMkLst>
            <pc:docMk/>
            <pc:sldMk cId="2718891829" sldId="299"/>
            <ac:spMk id="7" creationId="{3F0DBEC5-00F8-86BB-B8DC-363155CE496A}"/>
          </ac:spMkLst>
        </pc:spChg>
        <pc:spChg chg="mod">
          <ac:chgData name="Marieke Bakema" userId="e6eb663c-807e-4239-9fb5-add735fde05f" providerId="ADAL" clId="{F6A127EC-2CD0-499F-93FD-3D4C5DAC506D}" dt="2026-01-28T11:36:41.182" v="4125" actId="20577"/>
          <ac:spMkLst>
            <pc:docMk/>
            <pc:sldMk cId="2718891829" sldId="299"/>
            <ac:spMk id="11" creationId="{CC025387-3BF4-80D9-9BF7-91D87B2F3D68}"/>
          </ac:spMkLst>
        </pc:spChg>
        <pc:spChg chg="add del">
          <ac:chgData name="Marieke Bakema" userId="e6eb663c-807e-4239-9fb5-add735fde05f" providerId="ADAL" clId="{F6A127EC-2CD0-499F-93FD-3D4C5DAC506D}" dt="2026-01-28T11:11:22.407" v="2795" actId="26606"/>
          <ac:spMkLst>
            <pc:docMk/>
            <pc:sldMk cId="2718891829" sldId="299"/>
            <ac:spMk id="16" creationId="{B937640E-EF7A-4A6C-A950-D12B7D5C923E}"/>
          </ac:spMkLst>
        </pc:spChg>
        <pc:spChg chg="add del">
          <ac:chgData name="Marieke Bakema" userId="e6eb663c-807e-4239-9fb5-add735fde05f" providerId="ADAL" clId="{F6A127EC-2CD0-499F-93FD-3D4C5DAC506D}" dt="2026-01-28T11:11:22.407" v="2795" actId="26606"/>
          <ac:spMkLst>
            <pc:docMk/>
            <pc:sldMk cId="2718891829" sldId="299"/>
            <ac:spMk id="18" creationId="{876BDF4D-4826-490A-8307-7247A295E282}"/>
          </ac:spMkLst>
        </pc:spChg>
        <pc:spChg chg="add del">
          <ac:chgData name="Marieke Bakema" userId="e6eb663c-807e-4239-9fb5-add735fde05f" providerId="ADAL" clId="{F6A127EC-2CD0-499F-93FD-3D4C5DAC506D}" dt="2026-01-28T11:11:22.407" v="2795" actId="26606"/>
          <ac:spMkLst>
            <pc:docMk/>
            <pc:sldMk cId="2718891829" sldId="299"/>
            <ac:spMk id="20" creationId="{2E0FF4CF-25CB-4537-9BBF-28B36C76BEED}"/>
          </ac:spMkLst>
        </pc:spChg>
        <pc:spChg chg="add">
          <ac:chgData name="Marieke Bakema" userId="e6eb663c-807e-4239-9fb5-add735fde05f" providerId="ADAL" clId="{F6A127EC-2CD0-499F-93FD-3D4C5DAC506D}" dt="2026-01-28T11:11:22.407" v="2795" actId="26606"/>
          <ac:spMkLst>
            <pc:docMk/>
            <pc:sldMk cId="2718891829" sldId="299"/>
            <ac:spMk id="25" creationId="{B937640E-EF7A-4A6C-A950-D12B7D5C923E}"/>
          </ac:spMkLst>
        </pc:spChg>
        <pc:spChg chg="add">
          <ac:chgData name="Marieke Bakema" userId="e6eb663c-807e-4239-9fb5-add735fde05f" providerId="ADAL" clId="{F6A127EC-2CD0-499F-93FD-3D4C5DAC506D}" dt="2026-01-28T11:11:22.407" v="2795" actId="26606"/>
          <ac:spMkLst>
            <pc:docMk/>
            <pc:sldMk cId="2718891829" sldId="299"/>
            <ac:spMk id="27" creationId="{BC9DD7E5-C854-492A-9A94-054A4118EFAE}"/>
          </ac:spMkLst>
        </pc:spChg>
        <pc:spChg chg="add">
          <ac:chgData name="Marieke Bakema" userId="e6eb663c-807e-4239-9fb5-add735fde05f" providerId="ADAL" clId="{F6A127EC-2CD0-499F-93FD-3D4C5DAC506D}" dt="2026-01-28T11:11:22.407" v="2795" actId="26606"/>
          <ac:spMkLst>
            <pc:docMk/>
            <pc:sldMk cId="2718891829" sldId="299"/>
            <ac:spMk id="29" creationId="{3110DF80-7755-48B5-8B8F-47C1B9CE5B55}"/>
          </ac:spMkLst>
        </pc:spChg>
        <pc:picChg chg="del">
          <ac:chgData name="Marieke Bakema" userId="e6eb663c-807e-4239-9fb5-add735fde05f" providerId="ADAL" clId="{F6A127EC-2CD0-499F-93FD-3D4C5DAC506D}" dt="2026-01-28T11:06:57.593" v="2414" actId="478"/>
          <ac:picMkLst>
            <pc:docMk/>
            <pc:sldMk cId="2718891829" sldId="299"/>
            <ac:picMk id="4" creationId="{A73B58BE-2CA2-FE85-3583-6A8189F44039}"/>
          </ac:picMkLst>
        </pc:picChg>
        <pc:picChg chg="add mod">
          <ac:chgData name="Marieke Bakema" userId="e6eb663c-807e-4239-9fb5-add735fde05f" providerId="ADAL" clId="{F6A127EC-2CD0-499F-93FD-3D4C5DAC506D}" dt="2026-01-28T11:11:49.455" v="2802" actId="1076"/>
          <ac:picMkLst>
            <pc:docMk/>
            <pc:sldMk cId="2718891829" sldId="299"/>
            <ac:picMk id="5" creationId="{63A4910F-2613-5AF2-11E6-E9F254B78AAD}"/>
          </ac:picMkLst>
        </pc:picChg>
        <pc:picChg chg="del">
          <ac:chgData name="Marieke Bakema" userId="e6eb663c-807e-4239-9fb5-add735fde05f" providerId="ADAL" clId="{F6A127EC-2CD0-499F-93FD-3D4C5DAC506D}" dt="2026-01-28T11:06:45.816" v="2412" actId="478"/>
          <ac:picMkLst>
            <pc:docMk/>
            <pc:sldMk cId="2718891829" sldId="299"/>
            <ac:picMk id="1026" creationId="{E2A1BFCA-8D0D-1E61-ADE0-76056D49F7C2}"/>
          </ac:picMkLst>
        </pc:picChg>
      </pc:sldChg>
      <pc:sldChg chg="modSp mod">
        <pc:chgData name="Marieke Bakema" userId="e6eb663c-807e-4239-9fb5-add735fde05f" providerId="ADAL" clId="{F6A127EC-2CD0-499F-93FD-3D4C5DAC506D}" dt="2026-01-28T13:48:12.444" v="5290" actId="20577"/>
        <pc:sldMkLst>
          <pc:docMk/>
          <pc:sldMk cId="802509717" sldId="303"/>
        </pc:sldMkLst>
        <pc:spChg chg="mod">
          <ac:chgData name="Marieke Bakema" userId="e6eb663c-807e-4239-9fb5-add735fde05f" providerId="ADAL" clId="{F6A127EC-2CD0-499F-93FD-3D4C5DAC506D}" dt="2026-01-28T13:48:12.444" v="5290" actId="20577"/>
          <ac:spMkLst>
            <pc:docMk/>
            <pc:sldMk cId="802509717" sldId="303"/>
            <ac:spMk id="3" creationId="{DA6A0715-2EC7-BEA1-9E83-AA877BD60738}"/>
          </ac:spMkLst>
        </pc:spChg>
      </pc:sldChg>
      <pc:sldChg chg="addSp modSp add mod ord modNotesTx">
        <pc:chgData name="Marieke Bakema" userId="e6eb663c-807e-4239-9fb5-add735fde05f" providerId="ADAL" clId="{F6A127EC-2CD0-499F-93FD-3D4C5DAC506D}" dt="2026-01-28T14:55:44.116" v="8464" actId="113"/>
        <pc:sldMkLst>
          <pc:docMk/>
          <pc:sldMk cId="1002866950" sldId="304"/>
        </pc:sldMkLst>
        <pc:spChg chg="mod">
          <ac:chgData name="Marieke Bakema" userId="e6eb663c-807e-4239-9fb5-add735fde05f" providerId="ADAL" clId="{F6A127EC-2CD0-499F-93FD-3D4C5DAC506D}" dt="2026-01-28T10:50:54.816" v="1966" actId="1076"/>
          <ac:spMkLst>
            <pc:docMk/>
            <pc:sldMk cId="1002866950" sldId="304"/>
            <ac:spMk id="3" creationId="{57D37C0D-D6C9-EEFC-4D9F-BE8262BE5354}"/>
          </ac:spMkLst>
        </pc:spChg>
        <pc:spChg chg="add mod">
          <ac:chgData name="Marieke Bakema" userId="e6eb663c-807e-4239-9fb5-add735fde05f" providerId="ADAL" clId="{F6A127EC-2CD0-499F-93FD-3D4C5DAC506D}" dt="2026-01-28T10:50:49.283" v="1965" actId="255"/>
          <ac:spMkLst>
            <pc:docMk/>
            <pc:sldMk cId="1002866950" sldId="304"/>
            <ac:spMk id="5" creationId="{4F6FDFC3-582B-AEFB-9044-A35D222621A9}"/>
          </ac:spMkLst>
        </pc:spChg>
      </pc:sldChg>
      <pc:sldChg chg="addSp delSp modSp add mod ord modNotesTx">
        <pc:chgData name="Marieke Bakema" userId="e6eb663c-807e-4239-9fb5-add735fde05f" providerId="ADAL" clId="{F6A127EC-2CD0-499F-93FD-3D4C5DAC506D}" dt="2026-01-28T13:56:13.801" v="5599" actId="20577"/>
        <pc:sldMkLst>
          <pc:docMk/>
          <pc:sldMk cId="996274816" sldId="305"/>
        </pc:sldMkLst>
        <pc:spChg chg="mod">
          <ac:chgData name="Marieke Bakema" userId="e6eb663c-807e-4239-9fb5-add735fde05f" providerId="ADAL" clId="{F6A127EC-2CD0-499F-93FD-3D4C5DAC506D}" dt="2026-01-28T13:52:41.169" v="5295" actId="26606"/>
          <ac:spMkLst>
            <pc:docMk/>
            <pc:sldMk cId="996274816" sldId="305"/>
            <ac:spMk id="2" creationId="{54E2483B-016A-264B-792A-D16FEEBF68AE}"/>
          </ac:spMkLst>
        </pc:spChg>
        <pc:spChg chg="mod">
          <ac:chgData name="Marieke Bakema" userId="e6eb663c-807e-4239-9fb5-add735fde05f" providerId="ADAL" clId="{F6A127EC-2CD0-499F-93FD-3D4C5DAC506D}" dt="2026-01-28T13:53:25.800" v="5303" actId="1076"/>
          <ac:spMkLst>
            <pc:docMk/>
            <pc:sldMk cId="996274816" sldId="305"/>
            <ac:spMk id="5" creationId="{E98E326D-7275-F39A-64F1-A1EDB7025B84}"/>
          </ac:spMkLst>
        </pc:spChg>
        <pc:spChg chg="del">
          <ac:chgData name="Marieke Bakema" userId="e6eb663c-807e-4239-9fb5-add735fde05f" providerId="ADAL" clId="{F6A127EC-2CD0-499F-93FD-3D4C5DAC506D}" dt="2026-01-28T13:52:41.169" v="5295" actId="26606"/>
          <ac:spMkLst>
            <pc:docMk/>
            <pc:sldMk cId="996274816" sldId="305"/>
            <ac:spMk id="13" creationId="{4FD291F7-0710-4CDC-D938-F22BBCD56765}"/>
          </ac:spMkLst>
        </pc:spChg>
        <pc:spChg chg="del">
          <ac:chgData name="Marieke Bakema" userId="e6eb663c-807e-4239-9fb5-add735fde05f" providerId="ADAL" clId="{F6A127EC-2CD0-499F-93FD-3D4C5DAC506D}" dt="2026-01-28T13:52:41.169" v="5295" actId="26606"/>
          <ac:spMkLst>
            <pc:docMk/>
            <pc:sldMk cId="996274816" sldId="305"/>
            <ac:spMk id="15" creationId="{3108E188-1B51-7B08-4F80-63420740BC60}"/>
          </ac:spMkLst>
        </pc:spChg>
        <pc:spChg chg="add">
          <ac:chgData name="Marieke Bakema" userId="e6eb663c-807e-4239-9fb5-add735fde05f" providerId="ADAL" clId="{F6A127EC-2CD0-499F-93FD-3D4C5DAC506D}" dt="2026-01-28T13:52:41.169" v="5295" actId="26606"/>
          <ac:spMkLst>
            <pc:docMk/>
            <pc:sldMk cId="996274816" sldId="305"/>
            <ac:spMk id="1031" creationId="{B937640E-EF7A-4A6C-A950-D12B7D5C923E}"/>
          </ac:spMkLst>
        </pc:spChg>
        <pc:spChg chg="add">
          <ac:chgData name="Marieke Bakema" userId="e6eb663c-807e-4239-9fb5-add735fde05f" providerId="ADAL" clId="{F6A127EC-2CD0-499F-93FD-3D4C5DAC506D}" dt="2026-01-28T13:52:41.169" v="5295" actId="26606"/>
          <ac:spMkLst>
            <pc:docMk/>
            <pc:sldMk cId="996274816" sldId="305"/>
            <ac:spMk id="1033" creationId="{876BDF4D-4826-490A-8307-7247A295E282}"/>
          </ac:spMkLst>
        </pc:spChg>
        <pc:spChg chg="add">
          <ac:chgData name="Marieke Bakema" userId="e6eb663c-807e-4239-9fb5-add735fde05f" providerId="ADAL" clId="{F6A127EC-2CD0-499F-93FD-3D4C5DAC506D}" dt="2026-01-28T13:52:41.169" v="5295" actId="26606"/>
          <ac:spMkLst>
            <pc:docMk/>
            <pc:sldMk cId="996274816" sldId="305"/>
            <ac:spMk id="1035" creationId="{2E0FF4CF-25CB-4537-9BBF-28B36C76BEED}"/>
          </ac:spMkLst>
        </pc:spChg>
        <pc:picChg chg="del ord">
          <ac:chgData name="Marieke Bakema" userId="e6eb663c-807e-4239-9fb5-add735fde05f" providerId="ADAL" clId="{F6A127EC-2CD0-499F-93FD-3D4C5DAC506D}" dt="2026-01-28T13:54:20.048" v="5306" actId="478"/>
          <ac:picMkLst>
            <pc:docMk/>
            <pc:sldMk cId="996274816" sldId="305"/>
            <ac:picMk id="4" creationId="{6E46A55E-9C30-1796-CAC4-246D70EC755A}"/>
          </ac:picMkLst>
        </pc:picChg>
        <pc:picChg chg="add del mod">
          <ac:chgData name="Marieke Bakema" userId="e6eb663c-807e-4239-9fb5-add735fde05f" providerId="ADAL" clId="{F6A127EC-2CD0-499F-93FD-3D4C5DAC506D}" dt="2026-01-28T13:48:31.581" v="5293" actId="478"/>
          <ac:picMkLst>
            <pc:docMk/>
            <pc:sldMk cId="996274816" sldId="305"/>
            <ac:picMk id="8" creationId="{2F34F28C-6581-910D-1DCC-F57E84FFB59E}"/>
          </ac:picMkLst>
        </pc:picChg>
        <pc:picChg chg="add mod">
          <ac:chgData name="Marieke Bakema" userId="e6eb663c-807e-4239-9fb5-add735fde05f" providerId="ADAL" clId="{F6A127EC-2CD0-499F-93FD-3D4C5DAC506D}" dt="2026-01-28T13:52:41.169" v="5295" actId="26606"/>
          <ac:picMkLst>
            <pc:docMk/>
            <pc:sldMk cId="996274816" sldId="305"/>
            <ac:picMk id="1026" creationId="{6218DB68-2FD7-A592-4C9B-93C845165936}"/>
          </ac:picMkLst>
        </pc:picChg>
      </pc:sldChg>
      <pc:sldChg chg="addSp delSp modSp add mod setBg modAnim delDesignElem modNotesTx">
        <pc:chgData name="Marieke Bakema" userId="e6eb663c-807e-4239-9fb5-add735fde05f" providerId="ADAL" clId="{F6A127EC-2CD0-499F-93FD-3D4C5DAC506D}" dt="2026-01-28T14:52:14.028" v="8250" actId="20577"/>
        <pc:sldMkLst>
          <pc:docMk/>
          <pc:sldMk cId="931631230" sldId="306"/>
        </pc:sldMkLst>
        <pc:spChg chg="mod">
          <ac:chgData name="Marieke Bakema" userId="e6eb663c-807e-4239-9fb5-add735fde05f" providerId="ADAL" clId="{F6A127EC-2CD0-499F-93FD-3D4C5DAC506D}" dt="2026-01-28T14:40:32.029" v="7026" actId="20577"/>
          <ac:spMkLst>
            <pc:docMk/>
            <pc:sldMk cId="931631230" sldId="306"/>
            <ac:spMk id="2" creationId="{D329E3DF-0737-894A-F095-B3D995BF8557}"/>
          </ac:spMkLst>
        </pc:spChg>
        <pc:spChg chg="mod">
          <ac:chgData name="Marieke Bakema" userId="e6eb663c-807e-4239-9fb5-add735fde05f" providerId="ADAL" clId="{F6A127EC-2CD0-499F-93FD-3D4C5DAC506D}" dt="2026-01-28T14:40:22.178" v="7012" actId="1076"/>
          <ac:spMkLst>
            <pc:docMk/>
            <pc:sldMk cId="931631230" sldId="306"/>
            <ac:spMk id="3" creationId="{2595C088-67DB-8A5C-6F3A-4585E42725E1}"/>
          </ac:spMkLst>
        </pc:spChg>
        <pc:spChg chg="mod">
          <ac:chgData name="Marieke Bakema" userId="e6eb663c-807e-4239-9fb5-add735fde05f" providerId="ADAL" clId="{F6A127EC-2CD0-499F-93FD-3D4C5DAC506D}" dt="2026-01-28T14:48:18.753" v="7771" actId="1076"/>
          <ac:spMkLst>
            <pc:docMk/>
            <pc:sldMk cId="931631230" sldId="306"/>
            <ac:spMk id="5" creationId="{0E261A8B-9661-4B09-BBBF-9DF430C6B929}"/>
          </ac:spMkLst>
        </pc:spChg>
        <pc:spChg chg="mod">
          <ac:chgData name="Marieke Bakema" userId="e6eb663c-807e-4239-9fb5-add735fde05f" providerId="ADAL" clId="{F6A127EC-2CD0-499F-93FD-3D4C5DAC506D}" dt="2026-01-28T14:48:15.801" v="7770" actId="1076"/>
          <ac:spMkLst>
            <pc:docMk/>
            <pc:sldMk cId="931631230" sldId="306"/>
            <ac:spMk id="6" creationId="{E515C9AE-D904-7DD9-F2C6-0B9EB9EC30CE}"/>
          </ac:spMkLst>
        </pc:spChg>
        <pc:spChg chg="mod">
          <ac:chgData name="Marieke Bakema" userId="e6eb663c-807e-4239-9fb5-add735fde05f" providerId="ADAL" clId="{F6A127EC-2CD0-499F-93FD-3D4C5DAC506D}" dt="2026-01-28T14:48:11.034" v="7769" actId="1076"/>
          <ac:spMkLst>
            <pc:docMk/>
            <pc:sldMk cId="931631230" sldId="306"/>
            <ac:spMk id="7" creationId="{83DBF8AA-9850-B88C-7DF8-807DF32D31BE}"/>
          </ac:spMkLst>
        </pc:spChg>
        <pc:spChg chg="mod">
          <ac:chgData name="Marieke Bakema" userId="e6eb663c-807e-4239-9fb5-add735fde05f" providerId="ADAL" clId="{F6A127EC-2CD0-499F-93FD-3D4C5DAC506D}" dt="2026-01-28T14:48:06.665" v="7768" actId="1076"/>
          <ac:spMkLst>
            <pc:docMk/>
            <pc:sldMk cId="931631230" sldId="306"/>
            <ac:spMk id="8" creationId="{DACBFA3A-BEF3-F713-CC3C-A7B9E34F7260}"/>
          </ac:spMkLst>
        </pc:spChg>
        <pc:spChg chg="add mod">
          <ac:chgData name="Marieke Bakema" userId="e6eb663c-807e-4239-9fb5-add735fde05f" providerId="ADAL" clId="{F6A127EC-2CD0-499F-93FD-3D4C5DAC506D}" dt="2026-01-28T14:47:58.362" v="7767" actId="14100"/>
          <ac:spMkLst>
            <pc:docMk/>
            <pc:sldMk cId="931631230" sldId="306"/>
            <ac:spMk id="9" creationId="{0B41123A-F7D2-0F9A-6D5A-31335CE1E43B}"/>
          </ac:spMkLst>
        </pc:spChg>
        <pc:spChg chg="del">
          <ac:chgData name="Marieke Bakema" userId="e6eb663c-807e-4239-9fb5-add735fde05f" providerId="ADAL" clId="{F6A127EC-2CD0-499F-93FD-3D4C5DAC506D}" dt="2026-01-28T14:39:24.188" v="6961"/>
          <ac:spMkLst>
            <pc:docMk/>
            <pc:sldMk cId="931631230" sldId="306"/>
            <ac:spMk id="12" creationId="{09FB612B-2D5B-F23F-4E1D-C324BA72DF20}"/>
          </ac:spMkLst>
        </pc:spChg>
        <pc:spChg chg="del">
          <ac:chgData name="Marieke Bakema" userId="e6eb663c-807e-4239-9fb5-add735fde05f" providerId="ADAL" clId="{F6A127EC-2CD0-499F-93FD-3D4C5DAC506D}" dt="2026-01-28T14:39:24.188" v="6961"/>
          <ac:spMkLst>
            <pc:docMk/>
            <pc:sldMk cId="931631230" sldId="306"/>
            <ac:spMk id="14" creationId="{69C40ABB-5E96-7C22-8981-787F57D2A2C3}"/>
          </ac:spMkLst>
        </pc:spChg>
        <pc:spChg chg="del">
          <ac:chgData name="Marieke Bakema" userId="e6eb663c-807e-4239-9fb5-add735fde05f" providerId="ADAL" clId="{F6A127EC-2CD0-499F-93FD-3D4C5DAC506D}" dt="2026-01-28T14:39:24.188" v="6961"/>
          <ac:spMkLst>
            <pc:docMk/>
            <pc:sldMk cId="931631230" sldId="306"/>
            <ac:spMk id="16" creationId="{AD34E4CC-3E71-0C9D-B74D-E8EC8C524871}"/>
          </ac:spMkLst>
        </pc:spChg>
        <pc:spChg chg="del">
          <ac:chgData name="Marieke Bakema" userId="e6eb663c-807e-4239-9fb5-add735fde05f" providerId="ADAL" clId="{F6A127EC-2CD0-499F-93FD-3D4C5DAC506D}" dt="2026-01-28T14:39:24.188" v="6961"/>
          <ac:spMkLst>
            <pc:docMk/>
            <pc:sldMk cId="931631230" sldId="306"/>
            <ac:spMk id="20" creationId="{77A8856D-D684-F84F-F146-D82B03ED38A2}"/>
          </ac:spMkLst>
        </pc:spChg>
        <pc:picChg chg="del">
          <ac:chgData name="Marieke Bakema" userId="e6eb663c-807e-4239-9fb5-add735fde05f" providerId="ADAL" clId="{F6A127EC-2CD0-499F-93FD-3D4C5DAC506D}" dt="2026-01-28T14:45:10.804" v="7492" actId="478"/>
          <ac:picMkLst>
            <pc:docMk/>
            <pc:sldMk cId="931631230" sldId="306"/>
            <ac:picMk id="4" creationId="{660508AE-592D-2470-0581-090CE1A458CD}"/>
          </ac:picMkLst>
        </pc:picChg>
        <pc:picChg chg="add mod">
          <ac:chgData name="Marieke Bakema" userId="e6eb663c-807e-4239-9fb5-add735fde05f" providerId="ADAL" clId="{F6A127EC-2CD0-499F-93FD-3D4C5DAC506D}" dt="2026-01-28T14:48:49.513" v="7774" actId="1076"/>
          <ac:picMkLst>
            <pc:docMk/>
            <pc:sldMk cId="931631230" sldId="306"/>
            <ac:picMk id="10" creationId="{95C91DD2-E4F3-AF9A-FDF3-E2487E3F37AC}"/>
          </ac:picMkLst>
        </pc:picChg>
        <pc:picChg chg="del">
          <ac:chgData name="Marieke Bakema" userId="e6eb663c-807e-4239-9fb5-add735fde05f" providerId="ADAL" clId="{F6A127EC-2CD0-499F-93FD-3D4C5DAC506D}" dt="2026-01-28T14:44:06.057" v="7447" actId="478"/>
          <ac:picMkLst>
            <pc:docMk/>
            <pc:sldMk cId="931631230" sldId="306"/>
            <ac:picMk id="1026" creationId="{C40AD891-FAA9-2F09-D1FC-43741D07F3A6}"/>
          </ac:picMkLst>
        </pc:picChg>
      </pc:sldChg>
    </pc:docChg>
  </pc:docChgLst>
  <pc:docChgLst>
    <pc:chgData name="Marieke Bakema" userId="S::m.bakema@mboraad.nl::e6eb663c-807e-4239-9fb5-add735fde05f" providerId="AD" clId="Web-{BDE8B060-9B66-2200-0965-096CE1DE5E47}"/>
    <pc:docChg chg="modSld sldOrd">
      <pc:chgData name="Marieke Bakema" userId="S::m.bakema@mboraad.nl::e6eb663c-807e-4239-9fb5-add735fde05f" providerId="AD" clId="Web-{BDE8B060-9B66-2200-0965-096CE1DE5E47}" dt="2026-01-21T14:27:57.767" v="4"/>
      <pc:docMkLst>
        <pc:docMk/>
      </pc:docMkLst>
      <pc:sldChg chg="mod ord modShow">
        <pc:chgData name="Marieke Bakema" userId="S::m.bakema@mboraad.nl::e6eb663c-807e-4239-9fb5-add735fde05f" providerId="AD" clId="Web-{BDE8B060-9B66-2200-0965-096CE1DE5E47}" dt="2026-01-21T14:27:57.767" v="4"/>
        <pc:sldMkLst>
          <pc:docMk/>
          <pc:sldMk cId="3941086130" sldId="296"/>
        </pc:sldMkLst>
      </pc:sldChg>
      <pc:sldChg chg="modNotes">
        <pc:chgData name="Marieke Bakema" userId="S::m.bakema@mboraad.nl::e6eb663c-807e-4239-9fb5-add735fde05f" providerId="AD" clId="Web-{BDE8B060-9B66-2200-0965-096CE1DE5E47}" dt="2026-01-21T14:27:20.763" v="2"/>
        <pc:sldMkLst>
          <pc:docMk/>
          <pc:sldMk cId="2718891829"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48DB-88FB-4548-9909-40004E95886A}" type="datetimeFigureOut">
              <a:rPr lang="nl-NL" smtClean="0"/>
              <a:t>28-1-2026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54E0E-231C-4A49-B263-D125F8314FE3}" type="slidenum">
              <a:rPr lang="nl-NL" smtClean="0"/>
              <a:t>‹nr.›</a:t>
            </a:fld>
            <a:endParaRPr lang="nl-NL"/>
          </a:p>
        </p:txBody>
      </p:sp>
    </p:spTree>
    <p:extLst>
      <p:ext uri="{BB962C8B-B14F-4D97-AF65-F5344CB8AC3E}">
        <p14:creationId xmlns:p14="http://schemas.microsoft.com/office/powerpoint/2010/main" val="18125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ekijkjetoekomstnu.nl/lobbox/stage-lopen-pr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00296-20C8-FC88-2DC3-CF719190B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0675B-092F-6EE5-6F15-0EC560FE251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A4C04E24-46B8-77F8-6398-65F30064EC6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B3FEDF3-96CF-C70E-322F-E7CE478F45E4}"/>
              </a:ext>
            </a:extLst>
          </p:cNvPr>
          <p:cNvSpPr>
            <a:spLocks noGrp="1"/>
          </p:cNvSpPr>
          <p:nvPr>
            <p:ph type="sldNum" sz="quarter" idx="5"/>
          </p:nvPr>
        </p:nvSpPr>
        <p:spPr/>
        <p:txBody>
          <a:bodyPr/>
          <a:lstStyle/>
          <a:p>
            <a:fld id="{DA854E0E-231C-4A49-B263-D125F8314FE3}" type="slidenum">
              <a:rPr lang="nl-NL" smtClean="0"/>
              <a:t>1</a:t>
            </a:fld>
            <a:endParaRPr lang="nl-NL"/>
          </a:p>
        </p:txBody>
      </p:sp>
    </p:spTree>
    <p:extLst>
      <p:ext uri="{BB962C8B-B14F-4D97-AF65-F5344CB8AC3E}">
        <p14:creationId xmlns:p14="http://schemas.microsoft.com/office/powerpoint/2010/main" val="125004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voor docent: </a:t>
            </a:r>
            <a:r>
              <a:rPr lang="nl-NL" b="0" dirty="0"/>
              <a:t>Bespreek de moeilijke woorden die deze les aan de orde komen. Afhankelijk van het taalniveau van de klas kan de sheet aangevuld worden met meer moeilijke woorden.</a:t>
            </a:r>
            <a:endParaRPr lang="nl-NL" b="1"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10</a:t>
            </a:fld>
            <a:endParaRPr lang="nl-NL"/>
          </a:p>
        </p:txBody>
      </p:sp>
    </p:spTree>
    <p:extLst>
      <p:ext uri="{BB962C8B-B14F-4D97-AF65-F5344CB8AC3E}">
        <p14:creationId xmlns:p14="http://schemas.microsoft.com/office/powerpoint/2010/main" val="66587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ACD38-AD47-88B2-9C26-9C2418A76EC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8CE5A7-33D3-8F3C-C165-05FCB5AE0CE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99BE41A-8132-57DC-C57B-1CC600AE19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Toelichting voor de docent: </a:t>
            </a:r>
            <a:r>
              <a:rPr lang="nl-NL" b="0" dirty="0"/>
              <a:t>Bij deze les gebruiken de leerlingen werkblad 2. </a:t>
            </a: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Uitleg docent: </a:t>
            </a:r>
            <a:r>
              <a:rPr lang="nl-NL" dirty="0"/>
              <a:t>In een motivatiebrief vertel je wie je bent en waarom je graag stage bij dit bedrijf wilt lopen. In zo’n brief schrijf je wie je bent, welke opleiding je doet en waarom je juist bij dit bedrijf stage wil lopen. De vorige keer hebben jullie een stage uitgekozen die jullie het leukst lijkt. Vandaag gaan we een motivatiebrief schrijven voor deze stage. Een motivatiebrief hoeft niet heel lang te zijn maar moet wel iets zeggen over wie jij bent en waarom je graag bij dit bedrijf stage wil lopen. Jullie gebruiken werkblad 2 om een motivatiebrief te schrijven.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endParaRPr lang="nl-NL" dirty="0"/>
          </a:p>
        </p:txBody>
      </p:sp>
      <p:sp>
        <p:nvSpPr>
          <p:cNvPr id="4" name="Tijdelijke aanduiding voor dianummer 3">
            <a:extLst>
              <a:ext uri="{FF2B5EF4-FFF2-40B4-BE49-F238E27FC236}">
                <a16:creationId xmlns:a16="http://schemas.microsoft.com/office/drawing/2014/main" id="{8059850F-7E78-0417-4A30-68660D5CEF25}"/>
              </a:ext>
            </a:extLst>
          </p:cNvPr>
          <p:cNvSpPr>
            <a:spLocks noGrp="1"/>
          </p:cNvSpPr>
          <p:nvPr>
            <p:ph type="sldNum" sz="quarter" idx="5"/>
          </p:nvPr>
        </p:nvSpPr>
        <p:spPr/>
        <p:txBody>
          <a:bodyPr/>
          <a:lstStyle/>
          <a:p>
            <a:fld id="{DA854E0E-231C-4A49-B263-D125F8314FE3}" type="slidenum">
              <a:rPr lang="nl-NL" smtClean="0"/>
              <a:t>11</a:t>
            </a:fld>
            <a:endParaRPr lang="nl-NL"/>
          </a:p>
        </p:txBody>
      </p:sp>
    </p:spTree>
    <p:extLst>
      <p:ext uri="{BB962C8B-B14F-4D97-AF65-F5344CB8AC3E}">
        <p14:creationId xmlns:p14="http://schemas.microsoft.com/office/powerpoint/2010/main" val="3851926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Toelichting voor de docent: </a:t>
            </a:r>
            <a:r>
              <a:rPr lang="nl-NL" b="0" dirty="0"/>
              <a:t>Bij deze les gebruiken de leerlingen werkblad 2.  De leerlingen bedenken vragen die ze aan het bedrijf willen stellen. Daarna oefenen ze in 2-tallen een kennismakingsgesprek. Eerst stelt leerling 1 de vragen en daarna draaien de rollen om. Na de gesprekjes geven de leerlingen elkaar een top en een tip. Deze schrijven ze op het werkblad.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Je kan er ook voor kiezen het kennismakingsgesprek klassikaal te doen. Dan speelt de docent het stagebedrijf en oefen je het kennismakingsgesprek met een aantal leerlingen voor de klas.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Bespreek de rollenspellen na met de klas. Vond je het leuk? Vond je het moeilijk? Welke vraag vond je moeilijk? Welke top kreeg je? Wat zou je in een echt gesprek anders doen?</a:t>
            </a: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Uitleg docent: </a:t>
            </a:r>
            <a:r>
              <a:rPr lang="nl-NL" dirty="0"/>
              <a:t>Als je stage gaat lopen wordt je ook vaak uitgenodigd voor een kennismakingsgesprek. Tijdens zo gesprek zal het bedrijf vragen aan jou stellen maar het is ook goed als je zelf een paar vragen voor het bedrijf hebt. We gaan nu in tweetallen/ klassikaal een kennismakingsgesprek oefenen.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12</a:t>
            </a:fld>
            <a:endParaRPr lang="nl-NL"/>
          </a:p>
        </p:txBody>
      </p:sp>
    </p:spTree>
    <p:extLst>
      <p:ext uri="{BB962C8B-B14F-4D97-AF65-F5344CB8AC3E}">
        <p14:creationId xmlns:p14="http://schemas.microsoft.com/office/powerpoint/2010/main" val="418592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90995-9583-BEF5-63BC-CDD70C39B0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FFCA527-723A-8902-F0A1-C2C7E42CEC0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2E5EFB7-05CA-0171-7A15-2CE181559758}"/>
              </a:ext>
            </a:extLst>
          </p:cNvPr>
          <p:cNvSpPr>
            <a:spLocks noGrp="1"/>
          </p:cNvSpPr>
          <p:nvPr>
            <p:ph type="body" idx="1"/>
          </p:nvPr>
        </p:nvSpPr>
        <p:spPr/>
        <p:txBody>
          <a:bodyPr/>
          <a:lstStyle/>
          <a:p>
            <a:r>
              <a:rPr lang="nl-NL" b="1" i="1" dirty="0"/>
              <a:t>Toelichting voor de docent: </a:t>
            </a:r>
            <a:r>
              <a:rPr lang="nl-NL" b="0" i="1" dirty="0"/>
              <a:t>Laat de stellingen een voor een zien. Vraag telkens een leerling die is blijven staan om zijn of haar mening en een leerling die is blijven zitten. De rest van de klas mag er op reageren.</a:t>
            </a:r>
          </a:p>
          <a:p>
            <a:r>
              <a:rPr lang="nl-NL" b="0" i="1" dirty="0"/>
              <a:t>Leg in het gesprek met de klas uit dat het antwoord op de vragen soms ook afhangt van het soort bedrijf waar je werkt. Bijvoorbeeld: Als je in een magazijn werkt kan je soms best met je collega’s kletsen maar als je in een ziekenhuis stage loopt moet je soms rustig zijn voor de </a:t>
            </a:r>
            <a:r>
              <a:rPr lang="nl-NL" b="0" i="1" dirty="0" err="1"/>
              <a:t>patienten</a:t>
            </a:r>
            <a:r>
              <a:rPr lang="nl-NL" b="0" i="1" dirty="0"/>
              <a:t>. </a:t>
            </a:r>
          </a:p>
          <a:p>
            <a:endParaRPr lang="nl-NL" b="1" i="1" dirty="0"/>
          </a:p>
          <a:p>
            <a:r>
              <a:rPr lang="nl-NL" b="1" i="1" dirty="0"/>
              <a:t>Uitleg van de docent:  </a:t>
            </a:r>
            <a:r>
              <a:rPr lang="nl-NL" b="0" i="1" dirty="0"/>
              <a:t>Opdracht zitten staan.  Ik noem een dingen die je kan doen tijdens je stage. Als je denkt dat het mag blijf je zitten, als je denkt dat het niet mag ga je staan.</a:t>
            </a:r>
          </a:p>
        </p:txBody>
      </p:sp>
      <p:sp>
        <p:nvSpPr>
          <p:cNvPr id="4" name="Tijdelijke aanduiding voor dianummer 3">
            <a:extLst>
              <a:ext uri="{FF2B5EF4-FFF2-40B4-BE49-F238E27FC236}">
                <a16:creationId xmlns:a16="http://schemas.microsoft.com/office/drawing/2014/main" id="{17F29225-AABE-497D-3E56-450FC60B527E}"/>
              </a:ext>
            </a:extLst>
          </p:cNvPr>
          <p:cNvSpPr>
            <a:spLocks noGrp="1"/>
          </p:cNvSpPr>
          <p:nvPr>
            <p:ph type="sldNum" sz="quarter" idx="5"/>
          </p:nvPr>
        </p:nvSpPr>
        <p:spPr/>
        <p:txBody>
          <a:bodyPr/>
          <a:lstStyle/>
          <a:p>
            <a:fld id="{DA854E0E-231C-4A49-B263-D125F8314FE3}" type="slidenum">
              <a:rPr lang="nl-NL" smtClean="0"/>
              <a:t>13</a:t>
            </a:fld>
            <a:endParaRPr lang="nl-NL"/>
          </a:p>
        </p:txBody>
      </p:sp>
    </p:spTree>
    <p:extLst>
      <p:ext uri="{BB962C8B-B14F-4D97-AF65-F5344CB8AC3E}">
        <p14:creationId xmlns:p14="http://schemas.microsoft.com/office/powerpoint/2010/main" val="340042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voor de docent</a:t>
            </a:r>
            <a:r>
              <a:rPr lang="nl-NL" dirty="0"/>
              <a:t>:  Laat de leerlingen de </a:t>
            </a:r>
            <a:r>
              <a:rPr lang="nl-NL" dirty="0" err="1"/>
              <a:t>leerlingwerkbladen</a:t>
            </a:r>
            <a:r>
              <a:rPr lang="nl-NL" dirty="0"/>
              <a:t> in een loopbaandossier/ map of iets dergelijks zetten. Als de leerlingen een digitaal loopbaandossier hebben kunnen ze de presentatie er ook in zetten. Zo kunnen ze later in het schooljaar nog eens terugkijken naar deze lessen. Je kan deze er bijvoorbeeld weer bij pakken tijdens een mentorgesprek of tijdens een </a:t>
            </a:r>
            <a:r>
              <a:rPr lang="nl-NL" dirty="0" err="1"/>
              <a:t>driehoeksgesprek</a:t>
            </a:r>
            <a:r>
              <a:rPr lang="nl-NL" dirty="0"/>
              <a:t>.</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14</a:t>
            </a:fld>
            <a:endParaRPr lang="nl-NL"/>
          </a:p>
        </p:txBody>
      </p:sp>
    </p:spTree>
    <p:extLst>
      <p:ext uri="{BB962C8B-B14F-4D97-AF65-F5344CB8AC3E}">
        <p14:creationId xmlns:p14="http://schemas.microsoft.com/office/powerpoint/2010/main" val="229474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a:t>
            </a:fld>
            <a:endParaRPr lang="nl-NL"/>
          </a:p>
        </p:txBody>
      </p:sp>
    </p:spTree>
    <p:extLst>
      <p:ext uri="{BB962C8B-B14F-4D97-AF65-F5344CB8AC3E}">
        <p14:creationId xmlns:p14="http://schemas.microsoft.com/office/powerpoint/2010/main" val="105585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Uitleg docent: </a:t>
            </a:r>
            <a:r>
              <a:rPr lang="nl-NL" b="0" i="1" dirty="0"/>
              <a:t>Als je op het mbo zit ga je stage lopen. Wat is een stage en hoe vind je een stage die goed bij je past? In de komende 2 lessen komen we er achter wat stage lopen is, je hebt uitgezocht waar je stages kan vinden en je hebt geoefend met een motivatiebrief en een kennismakingsgesprek. Vandaag komen we er achter wat een stage is, waarom je stage loopt en waar je een stage kan vinden.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a:t>
            </a:fld>
            <a:endParaRPr lang="nl-NL"/>
          </a:p>
        </p:txBody>
      </p:sp>
    </p:spTree>
    <p:extLst>
      <p:ext uri="{BB962C8B-B14F-4D97-AF65-F5344CB8AC3E}">
        <p14:creationId xmlns:p14="http://schemas.microsoft.com/office/powerpoint/2010/main" val="340054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Uitleg voor docent: </a:t>
            </a:r>
            <a:r>
              <a:rPr lang="nl-NL" b="0" dirty="0"/>
              <a:t>Bespreek de moeilijke woorden die deze les aan de orde komen. Afhankelijk van het taalniveau van de klas kan de sheet aangevuld worden met meer moeilijke woorden.</a:t>
            </a:r>
            <a:endParaRPr lang="nl-NL" b="1"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4</a:t>
            </a:fld>
            <a:endParaRPr lang="nl-NL"/>
          </a:p>
        </p:txBody>
      </p:sp>
    </p:spTree>
    <p:extLst>
      <p:ext uri="{BB962C8B-B14F-4D97-AF65-F5344CB8AC3E}">
        <p14:creationId xmlns:p14="http://schemas.microsoft.com/office/powerpoint/2010/main" val="4133054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2FC82-2C8A-B1EA-5CEF-381F6EB26D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2558D49-6962-C149-8EDA-B6E59EE85A2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B69E1BC-8D0C-B80A-DC84-80BF2F8346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Toelichting voor de docent: </a:t>
            </a:r>
            <a:r>
              <a:rPr lang="nl-NL" b="0" i="1" dirty="0"/>
              <a:t>Laat een of meerdere van de filmpjes zien.</a:t>
            </a:r>
            <a:r>
              <a:rPr lang="en-US" b="0" dirty="0"/>
              <a:t> </a:t>
            </a:r>
            <a:r>
              <a:rPr lang="en-US" dirty="0" err="1"/>
              <a:t>Filmpjes</a:t>
            </a:r>
            <a:r>
              <a:rPr lang="en-US" dirty="0"/>
              <a:t> over stage: </a:t>
            </a:r>
            <a:r>
              <a:rPr lang="en-US" dirty="0">
                <a:ea typeface="+mn-lt"/>
                <a:cs typeface="+mn-lt"/>
                <a:hlinkClick r:id="rId3"/>
              </a:rPr>
              <a:t>https://www.bekijkjetoekomstnu.nl/lobbox/stage-lopen-pro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mn-lt"/>
              <a:cs typeface="+mn-lt"/>
              <a:hlinkClick r:id="rId3"/>
            </a:endParaRPr>
          </a:p>
          <a:p>
            <a:r>
              <a:rPr lang="nl-NL" b="1" i="1" dirty="0"/>
              <a:t>Ga na het filmpje in gesprek met de klas met behulp van onderstaande vragen. </a:t>
            </a:r>
          </a:p>
          <a:p>
            <a:endParaRPr lang="nl-NL" b="1" i="1" dirty="0"/>
          </a:p>
          <a:p>
            <a:r>
              <a:rPr lang="nl-NL" b="1" i="1" dirty="0"/>
              <a:t>Uitleg van de docent: </a:t>
            </a:r>
            <a:r>
              <a:rPr lang="nl-NL" b="0" i="1" dirty="0"/>
              <a:t>Als je op het MBO zit ga je stage lopen. We gaan eerst een filmpje kijken over het lopen van stage.</a:t>
            </a:r>
          </a:p>
          <a:p>
            <a:r>
              <a:rPr lang="nl-NL" b="1" i="1" dirty="0"/>
              <a:t>Vragen aan de klas:</a:t>
            </a:r>
          </a:p>
          <a:p>
            <a:r>
              <a:rPr lang="nl-NL" b="0" i="1" dirty="0"/>
              <a:t>Wie heeft al wel eens van stage lopen gehoord? Ken je iemand die al stage loopt? In wat voor soort bedrijf zou je zelf stage willen lopen? Wat kan je leren van stage lopen?</a:t>
            </a:r>
          </a:p>
        </p:txBody>
      </p:sp>
      <p:sp>
        <p:nvSpPr>
          <p:cNvPr id="4" name="Tijdelijke aanduiding voor dianummer 3">
            <a:extLst>
              <a:ext uri="{FF2B5EF4-FFF2-40B4-BE49-F238E27FC236}">
                <a16:creationId xmlns:a16="http://schemas.microsoft.com/office/drawing/2014/main" id="{C3699C11-406E-3938-F2F0-1920B4082002}"/>
              </a:ext>
            </a:extLst>
          </p:cNvPr>
          <p:cNvSpPr>
            <a:spLocks noGrp="1"/>
          </p:cNvSpPr>
          <p:nvPr>
            <p:ph type="sldNum" sz="quarter" idx="5"/>
          </p:nvPr>
        </p:nvSpPr>
        <p:spPr/>
        <p:txBody>
          <a:bodyPr/>
          <a:lstStyle/>
          <a:p>
            <a:fld id="{DA854E0E-231C-4A49-B263-D125F8314FE3}" type="slidenum">
              <a:rPr lang="nl-NL" smtClean="0"/>
              <a:t>5</a:t>
            </a:fld>
            <a:endParaRPr lang="nl-NL"/>
          </a:p>
        </p:txBody>
      </p:sp>
    </p:spTree>
    <p:extLst>
      <p:ext uri="{BB962C8B-B14F-4D97-AF65-F5344CB8AC3E}">
        <p14:creationId xmlns:p14="http://schemas.microsoft.com/office/powerpoint/2010/main" val="3159010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dirty="0"/>
              <a:t>Toelichting voor de docent: </a:t>
            </a:r>
            <a:r>
              <a:rPr lang="nl-NL" b="0" i="1" dirty="0"/>
              <a:t>Laat de stellingen een voor een zien. Vraag telkens een leerling die is blijven staan om zijn of haar mening en een leerling die is blijven zitten. De rest van de klas mag er op reageren.</a:t>
            </a:r>
          </a:p>
          <a:p>
            <a:r>
              <a:rPr lang="nl-NL" b="0" i="1" dirty="0"/>
              <a:t>Leg in het gesprek met de klas uit dat je op het mbo leert door theorie en de praktijk. Leg ook uit dat stage lopen verplicht is om een mbo diploma te halen. Voor sommige stages krijg je stagevergoeding, voor andere niet.</a:t>
            </a:r>
          </a:p>
          <a:p>
            <a:endParaRPr lang="nl-NL" b="1" i="1" dirty="0"/>
          </a:p>
          <a:p>
            <a:r>
              <a:rPr lang="nl-NL" b="1" i="1" dirty="0"/>
              <a:t>Uitleg van de docent:  </a:t>
            </a:r>
            <a:r>
              <a:rPr lang="nl-NL" b="0" i="1" dirty="0"/>
              <a:t>Opdracht zitten staan.  Ik noem een aantal uitspraken over stage lopen. Als je het eens bent met de stelling ga je staan. Anders blijf je zitten.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6</a:t>
            </a:fld>
            <a:endParaRPr lang="nl-NL"/>
          </a:p>
        </p:txBody>
      </p:sp>
    </p:spTree>
    <p:extLst>
      <p:ext uri="{BB962C8B-B14F-4D97-AF65-F5344CB8AC3E}">
        <p14:creationId xmlns:p14="http://schemas.microsoft.com/office/powerpoint/2010/main" val="293949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Toelichting voor de docent: </a:t>
            </a:r>
            <a:r>
              <a:rPr lang="nl-NL" b="0" i="1" dirty="0"/>
              <a:t>De leerlingen gebruiken werkblad 1 en gaan over de vragen in gesprek met hun buurman of buurman. Vervolgens praat de klas klassikaal na en vraag je aan een aantal duo’s wat ze hebben gevonden en of ze dit leuk lijkt of niet. Als de leerlingen uitstromen naar een entree opleiding en/ of nog niet weten welke richting/ opleiding ze gaan doen kunnen ze met behulp van https://www.kiesmbo.nl/ een opleiding kiezen die hen het leukst lijkt en daar een stage bij zoeken op stagemarkt.nl</a:t>
            </a:r>
          </a:p>
          <a:p>
            <a:endParaRPr lang="nl-NL" b="1" i="1" dirty="0"/>
          </a:p>
          <a:p>
            <a:r>
              <a:rPr lang="nl-NL" b="1" i="1" dirty="0"/>
              <a:t>Uitleg van de docent: </a:t>
            </a:r>
            <a:r>
              <a:rPr lang="nl-NL" b="0" i="1" dirty="0"/>
              <a:t>Ga naar https://stagemarkt.nl/ en onderzoek of je stages bij jou in de buurt vindt die passen bij jouw opleiding. Eerst werk je voor jezelf en vul je de vragen op jouw werkblad in. Daarna ga je met je buurman of buurvrouw in gesprek. Welke stage heb je gevonden? Wat lijkt jou een leuke stage en waarom?</a:t>
            </a:r>
          </a:p>
          <a:p>
            <a:endParaRPr lang="nl-NL" b="0" i="1"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7</a:t>
            </a:fld>
            <a:endParaRPr lang="nl-NL"/>
          </a:p>
        </p:txBody>
      </p:sp>
    </p:spTree>
    <p:extLst>
      <p:ext uri="{BB962C8B-B14F-4D97-AF65-F5344CB8AC3E}">
        <p14:creationId xmlns:p14="http://schemas.microsoft.com/office/powerpoint/2010/main" val="40992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8</a:t>
            </a:fld>
            <a:endParaRPr lang="nl-NL"/>
          </a:p>
        </p:txBody>
      </p:sp>
    </p:spTree>
    <p:extLst>
      <p:ext uri="{BB962C8B-B14F-4D97-AF65-F5344CB8AC3E}">
        <p14:creationId xmlns:p14="http://schemas.microsoft.com/office/powerpoint/2010/main" val="3464874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Uitleg docent: </a:t>
            </a:r>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9</a:t>
            </a:fld>
            <a:endParaRPr lang="nl-NL"/>
          </a:p>
        </p:txBody>
      </p:sp>
    </p:spTree>
    <p:extLst>
      <p:ext uri="{BB962C8B-B14F-4D97-AF65-F5344CB8AC3E}">
        <p14:creationId xmlns:p14="http://schemas.microsoft.com/office/powerpoint/2010/main" val="69999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1/28/2026</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35708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1/28/2026</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4228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1/28/2026</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427549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1/28/2026</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0844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1/28/2026</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394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1/28/2026</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811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1/28/2026</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79589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1/28/2026</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87470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1/28/2026</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8646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1/28/2026</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6613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1/28/2026</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630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1/28/2026</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‹nr.›</a:t>
            </a:fld>
            <a:endParaRPr lang="en-US"/>
          </a:p>
        </p:txBody>
      </p:sp>
    </p:spTree>
    <p:extLst>
      <p:ext uri="{BB962C8B-B14F-4D97-AF65-F5344CB8AC3E}">
        <p14:creationId xmlns:p14="http://schemas.microsoft.com/office/powerpoint/2010/main" val="2810342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bekijkjetoekomstnu.nl/lobbox/stage-lopen-pro"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tagemarkt.n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92AB1A-1D37-AE7D-5E8F-B1D5F36C8A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1B7C6B-C490-FE63-7AC6-3FA911E156C1}"/>
              </a:ext>
            </a:extLst>
          </p:cNvPr>
          <p:cNvSpPr>
            <a:spLocks noGrp="1"/>
          </p:cNvSpPr>
          <p:nvPr>
            <p:ph type="title"/>
          </p:nvPr>
        </p:nvSpPr>
        <p:spPr>
          <a:xfrm>
            <a:off x="609600" y="620"/>
            <a:ext cx="10972800" cy="1325563"/>
          </a:xfrm>
        </p:spPr>
        <p:txBody>
          <a:bodyPr>
            <a:normAutofit/>
          </a:bodyPr>
          <a:lstStyle/>
          <a:p>
            <a:r>
              <a:rPr lang="nl-NL" sz="3200" b="1">
                <a:latin typeface="Avenir Next LT Pro"/>
              </a:rPr>
              <a:t>Tips voor de docent bij het uitvoeren van deze les:</a:t>
            </a:r>
          </a:p>
        </p:txBody>
      </p:sp>
      <p:sp>
        <p:nvSpPr>
          <p:cNvPr id="3" name="Tijdelijke aanduiding voor inhoud 2">
            <a:extLst>
              <a:ext uri="{FF2B5EF4-FFF2-40B4-BE49-F238E27FC236}">
                <a16:creationId xmlns:a16="http://schemas.microsoft.com/office/drawing/2014/main" id="{5E30E1FD-A4DE-0FB5-B364-EB4DC89D9C40}"/>
              </a:ext>
            </a:extLst>
          </p:cNvPr>
          <p:cNvSpPr>
            <a:spLocks noGrp="1"/>
          </p:cNvSpPr>
          <p:nvPr>
            <p:ph idx="1"/>
          </p:nvPr>
        </p:nvSpPr>
        <p:spPr>
          <a:xfrm>
            <a:off x="128789" y="1719157"/>
            <a:ext cx="12192000" cy="4756938"/>
          </a:xfrm>
        </p:spPr>
        <p:txBody>
          <a:bodyPr vert="horz" lIns="91440" tIns="45720" rIns="91440" bIns="45720" rtlCol="0" anchor="t">
            <a:normAutofit/>
          </a:bodyPr>
          <a:lstStyle/>
          <a:p>
            <a:pPr marL="342900" indent="-342900">
              <a:buFont typeface="Arial" panose="020B0604020202020204" pitchFamily="34" charset="0"/>
              <a:buChar char="•"/>
            </a:pPr>
            <a:r>
              <a:rPr lang="nl-NL" sz="2400" dirty="0"/>
              <a:t>Lees de </a:t>
            </a:r>
            <a:r>
              <a:rPr lang="nl-NL" sz="2400" b="1" dirty="0"/>
              <a:t>notitiepagina</a:t>
            </a:r>
            <a:r>
              <a:rPr lang="nl-NL" sz="2400" dirty="0"/>
              <a:t> onder de sheets voor uitleg en suggesties.</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Voordat de klas met de inhoud van de les aan de slag gaat is er een sheet met </a:t>
            </a:r>
            <a:r>
              <a:rPr lang="nl-NL" sz="2400" b="1" dirty="0"/>
              <a:t>moeilijke woorden</a:t>
            </a:r>
            <a:r>
              <a:rPr lang="nl-NL" sz="2400" dirty="0"/>
              <a:t>. Vul deze woordenlijst aan, passend bij het niveau van de klas. </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D82CB673-6B6E-3DB7-DD91-5204B9257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75708"/>
            <a:ext cx="1473427" cy="1049016"/>
          </a:xfrm>
          <a:prstGeom prst="rect">
            <a:avLst/>
          </a:prstGeom>
        </p:spPr>
      </p:pic>
    </p:spTree>
    <p:extLst>
      <p:ext uri="{BB962C8B-B14F-4D97-AF65-F5344CB8AC3E}">
        <p14:creationId xmlns:p14="http://schemas.microsoft.com/office/powerpoint/2010/main" val="365405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lstStyle/>
          <a:p>
            <a:r>
              <a:rPr lang="nl-NL" dirty="0">
                <a:latin typeface="+mn-lt"/>
              </a:rPr>
              <a:t>Nieuwe woorden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3"/>
            <a:ext cx="10972800" cy="4036534"/>
          </a:xfrm>
        </p:spPr>
        <p:txBody>
          <a:bodyPr/>
          <a:lstStyle/>
          <a:p>
            <a:pPr marL="342900" indent="-342900">
              <a:buFont typeface="Arial" panose="020B0604020202020204" pitchFamily="34" charset="0"/>
              <a:buChar char="•"/>
            </a:pPr>
            <a:r>
              <a:rPr lang="nl-NL" sz="2800" dirty="0"/>
              <a:t>Motivatiebrief</a:t>
            </a:r>
          </a:p>
          <a:p>
            <a:pPr marL="342900" indent="-342900">
              <a:buFont typeface="Arial" panose="020B0604020202020204" pitchFamily="34" charset="0"/>
              <a:buChar char="•"/>
            </a:pPr>
            <a:r>
              <a:rPr lang="nl-NL" sz="2800" dirty="0"/>
              <a:t>kwaliteiten</a:t>
            </a:r>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endParaRPr lang="nl-NL" sz="2800" dirty="0"/>
          </a:p>
          <a:p>
            <a:r>
              <a:rPr lang="nl-NL" dirty="0"/>
              <a:t>			</a:t>
            </a:r>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6135767B-1FDC-CBC1-7162-32725D5CE348}"/>
              </a:ext>
            </a:extLst>
          </p:cNvPr>
          <p:cNvPicPr>
            <a:picLocks noChangeAspect="1"/>
          </p:cNvPicPr>
          <p:nvPr/>
        </p:nvPicPr>
        <p:blipFill>
          <a:blip r:embed="rId4"/>
          <a:stretch>
            <a:fillRect/>
          </a:stretch>
        </p:blipFill>
        <p:spPr>
          <a:xfrm>
            <a:off x="6912428" y="2677206"/>
            <a:ext cx="3918857" cy="2228850"/>
          </a:xfrm>
          <a:prstGeom prst="rect">
            <a:avLst/>
          </a:prstGeom>
        </p:spPr>
      </p:pic>
    </p:spTree>
    <p:extLst>
      <p:ext uri="{BB962C8B-B14F-4D97-AF65-F5344CB8AC3E}">
        <p14:creationId xmlns:p14="http://schemas.microsoft.com/office/powerpoint/2010/main" val="802509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5A0594E-CF90-6C81-68E2-3E412F452E05}"/>
            </a:ext>
          </a:extLst>
        </p:cNvPr>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876BDF4D-4826-490A-8307-7247A295E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Freeform: Shape 1034">
            <a:extLst>
              <a:ext uri="{FF2B5EF4-FFF2-40B4-BE49-F238E27FC236}">
                <a16:creationId xmlns:a16="http://schemas.microsoft.com/office/drawing/2014/main" id="{2E0FF4CF-25CB-4537-9BBF-28B36C76B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5328" y="1352190"/>
            <a:ext cx="7823624" cy="5505810"/>
          </a:xfrm>
          <a:custGeom>
            <a:avLst/>
            <a:gdLst>
              <a:gd name="connsiteX0" fmla="*/ 7676365 w 7823624"/>
              <a:gd name="connsiteY0" fmla="*/ 583688 h 5505810"/>
              <a:gd name="connsiteX1" fmla="*/ 7807957 w 7823624"/>
              <a:gd name="connsiteY1" fmla="*/ 609260 h 5505810"/>
              <a:gd name="connsiteX2" fmla="*/ 7823624 w 7823624"/>
              <a:gd name="connsiteY2" fmla="*/ 618028 h 5505810"/>
              <a:gd name="connsiteX3" fmla="*/ 7823624 w 7823624"/>
              <a:gd name="connsiteY3" fmla="*/ 1356037 h 5505810"/>
              <a:gd name="connsiteX4" fmla="*/ 7783921 w 7823624"/>
              <a:gd name="connsiteY4" fmla="*/ 1367061 h 5505810"/>
              <a:gd name="connsiteX5" fmla="*/ 7685829 w 7823624"/>
              <a:gd name="connsiteY5" fmla="*/ 1364631 h 5505810"/>
              <a:gd name="connsiteX6" fmla="*/ 7556041 w 7823624"/>
              <a:gd name="connsiteY6" fmla="*/ 1308528 h 5505810"/>
              <a:gd name="connsiteX7" fmla="*/ 7412440 w 7823624"/>
              <a:gd name="connsiteY7" fmla="*/ 765688 h 5505810"/>
              <a:gd name="connsiteX8" fmla="*/ 7676365 w 7823624"/>
              <a:gd name="connsiteY8" fmla="*/ 583688 h 5505810"/>
              <a:gd name="connsiteX9" fmla="*/ 7062857 w 7823624"/>
              <a:gd name="connsiteY9" fmla="*/ 396783 h 5505810"/>
              <a:gd name="connsiteX10" fmla="*/ 7127059 w 7823624"/>
              <a:gd name="connsiteY10" fmla="*/ 424535 h 5505810"/>
              <a:gd name="connsiteX11" fmla="*/ 7198094 w 7823624"/>
              <a:gd name="connsiteY11" fmla="*/ 693059 h 5505810"/>
              <a:gd name="connsiteX12" fmla="*/ 7099157 w 7823624"/>
              <a:gd name="connsiteY12" fmla="*/ 778505 h 5505810"/>
              <a:gd name="connsiteX13" fmla="*/ 7034998 w 7823624"/>
              <a:gd name="connsiteY13" fmla="*/ 780480 h 5505810"/>
              <a:gd name="connsiteX14" fmla="*/ 6970795 w 7823624"/>
              <a:gd name="connsiteY14" fmla="*/ 752727 h 5505810"/>
              <a:gd name="connsiteX15" fmla="*/ 6899760 w 7823624"/>
              <a:gd name="connsiteY15" fmla="*/ 484203 h 5505810"/>
              <a:gd name="connsiteX16" fmla="*/ 7062857 w 7823624"/>
              <a:gd name="connsiteY16" fmla="*/ 396783 h 5505810"/>
              <a:gd name="connsiteX17" fmla="*/ 1780739 w 7823624"/>
              <a:gd name="connsiteY17" fmla="*/ 1190 h 5505810"/>
              <a:gd name="connsiteX18" fmla="*/ 2850847 w 7823624"/>
              <a:gd name="connsiteY18" fmla="*/ 384530 h 5505810"/>
              <a:gd name="connsiteX19" fmla="*/ 3809413 w 7823624"/>
              <a:gd name="connsiteY19" fmla="*/ 1153764 h 5505810"/>
              <a:gd name="connsiteX20" fmla="*/ 5160376 w 7823624"/>
              <a:gd name="connsiteY20" fmla="*/ 1003825 h 5505810"/>
              <a:gd name="connsiteX21" fmla="*/ 5677238 w 7823624"/>
              <a:gd name="connsiteY21" fmla="*/ 480424 h 5505810"/>
              <a:gd name="connsiteX22" fmla="*/ 7082965 w 7823624"/>
              <a:gd name="connsiteY22" fmla="*/ 1065272 h 5505810"/>
              <a:gd name="connsiteX23" fmla="*/ 7687818 w 7823624"/>
              <a:gd name="connsiteY23" fmla="*/ 1625585 h 5505810"/>
              <a:gd name="connsiteX24" fmla="*/ 7823624 w 7823624"/>
              <a:gd name="connsiteY24" fmla="*/ 1633445 h 5505810"/>
              <a:gd name="connsiteX25" fmla="*/ 7823624 w 7823624"/>
              <a:gd name="connsiteY25" fmla="*/ 5505810 h 5505810"/>
              <a:gd name="connsiteX26" fmla="*/ 1419133 w 7823624"/>
              <a:gd name="connsiteY26" fmla="*/ 5505810 h 5505810"/>
              <a:gd name="connsiteX27" fmla="*/ 1422753 w 7823624"/>
              <a:gd name="connsiteY27" fmla="*/ 5488656 h 5505810"/>
              <a:gd name="connsiteX28" fmla="*/ 1543078 w 7823624"/>
              <a:gd name="connsiteY28" fmla="*/ 4961644 h 5505810"/>
              <a:gd name="connsiteX29" fmla="*/ 1334564 w 7823624"/>
              <a:gd name="connsiteY29" fmla="*/ 4133160 h 5505810"/>
              <a:gd name="connsiteX30" fmla="*/ 670875 w 7823624"/>
              <a:gd name="connsiteY30" fmla="*/ 3489628 h 5505810"/>
              <a:gd name="connsiteX31" fmla="*/ 499515 w 7823624"/>
              <a:gd name="connsiteY31" fmla="*/ 578153 h 5505810"/>
              <a:gd name="connsiteX32" fmla="*/ 1780739 w 7823624"/>
              <a:gd name="connsiteY32" fmla="*/ 1190 h 5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23624" h="5505810">
                <a:moveTo>
                  <a:pt x="7676365" y="583688"/>
                </a:moveTo>
                <a:cubicBezTo>
                  <a:pt x="7719804" y="582304"/>
                  <a:pt x="7764489" y="590613"/>
                  <a:pt x="7807957" y="609260"/>
                </a:cubicBezTo>
                <a:lnTo>
                  <a:pt x="7823624" y="618028"/>
                </a:lnTo>
                <a:lnTo>
                  <a:pt x="7823624" y="1356037"/>
                </a:lnTo>
                <a:lnTo>
                  <a:pt x="7783921" y="1367061"/>
                </a:lnTo>
                <a:cubicBezTo>
                  <a:pt x="7751926" y="1371702"/>
                  <a:pt x="7718882" y="1370985"/>
                  <a:pt x="7685829" y="1364631"/>
                </a:cubicBezTo>
                <a:cubicBezTo>
                  <a:pt x="7641760" y="1356162"/>
                  <a:pt x="7597675" y="1337676"/>
                  <a:pt x="7556041" y="1308528"/>
                </a:cubicBezTo>
                <a:cubicBezTo>
                  <a:pt x="7389499" y="1191936"/>
                  <a:pt x="7325207" y="948898"/>
                  <a:pt x="7412440" y="765688"/>
                </a:cubicBezTo>
                <a:cubicBezTo>
                  <a:pt x="7466961" y="651183"/>
                  <a:pt x="7567768" y="587147"/>
                  <a:pt x="7676365" y="583688"/>
                </a:cubicBezTo>
                <a:close/>
                <a:moveTo>
                  <a:pt x="7062857" y="396783"/>
                </a:moveTo>
                <a:cubicBezTo>
                  <a:pt x="7084657" y="400973"/>
                  <a:pt x="7106463" y="410117"/>
                  <a:pt x="7127059" y="424535"/>
                </a:cubicBezTo>
                <a:cubicBezTo>
                  <a:pt x="7209442" y="482209"/>
                  <a:pt x="7241245" y="602433"/>
                  <a:pt x="7198094" y="693059"/>
                </a:cubicBezTo>
                <a:cubicBezTo>
                  <a:pt x="7176519" y="738373"/>
                  <a:pt x="7140289" y="767709"/>
                  <a:pt x="7099157" y="778505"/>
                </a:cubicBezTo>
                <a:cubicBezTo>
                  <a:pt x="7078590" y="783905"/>
                  <a:pt x="7056797" y="784670"/>
                  <a:pt x="7034998" y="780480"/>
                </a:cubicBezTo>
                <a:cubicBezTo>
                  <a:pt x="7013198" y="776289"/>
                  <a:pt x="6991391" y="767146"/>
                  <a:pt x="6970795" y="752727"/>
                </a:cubicBezTo>
                <a:cubicBezTo>
                  <a:pt x="6888412" y="695052"/>
                  <a:pt x="6856608" y="574829"/>
                  <a:pt x="6899760" y="484203"/>
                </a:cubicBezTo>
                <a:cubicBezTo>
                  <a:pt x="6932124" y="416232"/>
                  <a:pt x="6997458" y="384213"/>
                  <a:pt x="7062857" y="396783"/>
                </a:cubicBezTo>
                <a:close/>
                <a:moveTo>
                  <a:pt x="1780739" y="1190"/>
                </a:moveTo>
                <a:cubicBezTo>
                  <a:pt x="2129768" y="14988"/>
                  <a:pt x="2488852" y="148495"/>
                  <a:pt x="2850847" y="384530"/>
                </a:cubicBezTo>
                <a:cubicBezTo>
                  <a:pt x="3184362" y="601036"/>
                  <a:pt x="3487788" y="901267"/>
                  <a:pt x="3809413" y="1153764"/>
                </a:cubicBezTo>
                <a:cubicBezTo>
                  <a:pt x="4262448" y="1508236"/>
                  <a:pt x="4750558" y="1545992"/>
                  <a:pt x="5160376" y="1003825"/>
                </a:cubicBezTo>
                <a:cubicBezTo>
                  <a:pt x="5313232" y="801671"/>
                  <a:pt x="5481196" y="587300"/>
                  <a:pt x="5677238" y="480424"/>
                </a:cubicBezTo>
                <a:cubicBezTo>
                  <a:pt x="6182723" y="204840"/>
                  <a:pt x="6667481" y="431193"/>
                  <a:pt x="7082965" y="1065272"/>
                </a:cubicBezTo>
                <a:cubicBezTo>
                  <a:pt x="7249706" y="1319645"/>
                  <a:pt x="7421998" y="1601453"/>
                  <a:pt x="7687818" y="1625585"/>
                </a:cubicBezTo>
                <a:lnTo>
                  <a:pt x="7823624" y="1633445"/>
                </a:lnTo>
                <a:lnTo>
                  <a:pt x="7823624" y="5505810"/>
                </a:lnTo>
                <a:lnTo>
                  <a:pt x="1419133" y="5505810"/>
                </a:lnTo>
                <a:lnTo>
                  <a:pt x="1422753" y="5488656"/>
                </a:lnTo>
                <a:cubicBezTo>
                  <a:pt x="1462649" y="5312984"/>
                  <a:pt x="1506176" y="5138278"/>
                  <a:pt x="1543078" y="4961644"/>
                </a:cubicBezTo>
                <a:cubicBezTo>
                  <a:pt x="1609806" y="4640258"/>
                  <a:pt x="1539760" y="4343419"/>
                  <a:pt x="1334564" y="4133160"/>
                </a:cubicBezTo>
                <a:cubicBezTo>
                  <a:pt x="1117562" y="3910930"/>
                  <a:pt x="900716" y="3685928"/>
                  <a:pt x="670875" y="3489628"/>
                </a:cubicBezTo>
                <a:cubicBezTo>
                  <a:pt x="-321639" y="2642174"/>
                  <a:pt x="-67393" y="1165752"/>
                  <a:pt x="499515" y="578153"/>
                </a:cubicBezTo>
                <a:cubicBezTo>
                  <a:pt x="899852" y="163598"/>
                  <a:pt x="1331986" y="-16550"/>
                  <a:pt x="1780739" y="11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4E2483B-016A-264B-792A-D16FEEBF68AE}"/>
              </a:ext>
            </a:extLst>
          </p:cNvPr>
          <p:cNvSpPr>
            <a:spLocks noGrp="1"/>
          </p:cNvSpPr>
          <p:nvPr>
            <p:ph type="title"/>
          </p:nvPr>
        </p:nvSpPr>
        <p:spPr>
          <a:xfrm>
            <a:off x="609600" y="552783"/>
            <a:ext cx="10972800" cy="1570804"/>
          </a:xfrm>
        </p:spPr>
        <p:txBody>
          <a:bodyPr vert="horz" lIns="91440" tIns="45720" rIns="91440" bIns="45720" rtlCol="0" anchor="b">
            <a:normAutofit/>
          </a:bodyPr>
          <a:lstStyle/>
          <a:p>
            <a:r>
              <a:rPr lang="en-US" kern="1200">
                <a:solidFill>
                  <a:schemeClr val="tx1"/>
                </a:solidFill>
                <a:latin typeface="+mj-lt"/>
                <a:ea typeface="+mj-ea"/>
                <a:cs typeface="+mj-cs"/>
              </a:rPr>
              <a:t>Wat zet je in een motivatiebrief?</a:t>
            </a:r>
          </a:p>
        </p:txBody>
      </p:sp>
      <p:sp>
        <p:nvSpPr>
          <p:cNvPr id="5" name="Tijdelijke aanduiding voor inhoud 2">
            <a:extLst>
              <a:ext uri="{FF2B5EF4-FFF2-40B4-BE49-F238E27FC236}">
                <a16:creationId xmlns:a16="http://schemas.microsoft.com/office/drawing/2014/main" id="{E98E326D-7275-F39A-64F1-A1EDB7025B84}"/>
              </a:ext>
            </a:extLst>
          </p:cNvPr>
          <p:cNvSpPr txBox="1">
            <a:spLocks/>
          </p:cNvSpPr>
          <p:nvPr/>
        </p:nvSpPr>
        <p:spPr>
          <a:xfrm>
            <a:off x="-334297" y="2296539"/>
            <a:ext cx="6808840" cy="344589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342900">
              <a:lnSpc>
                <a:spcPct val="100000"/>
              </a:lnSpc>
              <a:buFont typeface="Arial" panose="020B0604020202020204" pitchFamily="34" charset="0"/>
              <a:buChar char="•"/>
            </a:pPr>
            <a:r>
              <a:rPr lang="en-US" sz="2400" dirty="0"/>
              <a:t>Je </a:t>
            </a:r>
            <a:r>
              <a:rPr lang="en-US" sz="2400" dirty="0" err="1"/>
              <a:t>vertelt</a:t>
            </a:r>
            <a:r>
              <a:rPr lang="en-US" sz="2400" dirty="0"/>
              <a:t> wat over </a:t>
            </a:r>
            <a:r>
              <a:rPr lang="en-US" sz="2400" dirty="0" err="1"/>
              <a:t>jezelf</a:t>
            </a:r>
            <a:r>
              <a:rPr lang="en-US" sz="2400" dirty="0"/>
              <a:t>.</a:t>
            </a:r>
          </a:p>
          <a:p>
            <a:pPr marL="1143000" indent="-342900">
              <a:lnSpc>
                <a:spcPct val="100000"/>
              </a:lnSpc>
              <a:buFont typeface="Arial" panose="020B0604020202020204" pitchFamily="34" charset="0"/>
              <a:buChar char="•"/>
            </a:pPr>
            <a:r>
              <a:rPr lang="en-US" sz="2400" dirty="0"/>
              <a:t>Leg </a:t>
            </a:r>
            <a:r>
              <a:rPr lang="en-US" sz="2400" dirty="0" err="1"/>
              <a:t>uit</a:t>
            </a:r>
            <a:r>
              <a:rPr lang="en-US" sz="2400" dirty="0"/>
              <a:t> </a:t>
            </a:r>
            <a:r>
              <a:rPr lang="en-US" sz="2400" dirty="0" err="1"/>
              <a:t>waarom</a:t>
            </a:r>
            <a:r>
              <a:rPr lang="en-US" sz="2400" dirty="0"/>
              <a:t> je </a:t>
            </a:r>
            <a:r>
              <a:rPr lang="en-US" sz="2400" dirty="0" err="1"/>
              <a:t>juist</a:t>
            </a:r>
            <a:r>
              <a:rPr lang="en-US" sz="2400" dirty="0"/>
              <a:t> </a:t>
            </a:r>
            <a:r>
              <a:rPr lang="en-US" sz="2400" dirty="0" err="1"/>
              <a:t>bij</a:t>
            </a:r>
            <a:r>
              <a:rPr lang="en-US" sz="2400" dirty="0"/>
              <a:t> </a:t>
            </a:r>
            <a:r>
              <a:rPr lang="en-US" sz="2400" dirty="0" err="1"/>
              <a:t>dit</a:t>
            </a:r>
            <a:r>
              <a:rPr lang="en-US" sz="2400" dirty="0"/>
              <a:t> </a:t>
            </a:r>
            <a:r>
              <a:rPr lang="en-US" sz="2400" dirty="0" err="1"/>
              <a:t>bedrijf</a:t>
            </a:r>
            <a:r>
              <a:rPr lang="en-US" sz="2400" dirty="0"/>
              <a:t> </a:t>
            </a:r>
            <a:r>
              <a:rPr lang="en-US" sz="2400" dirty="0" err="1"/>
              <a:t>een</a:t>
            </a:r>
            <a:r>
              <a:rPr lang="en-US" sz="2400" dirty="0"/>
              <a:t> </a:t>
            </a:r>
            <a:r>
              <a:rPr lang="en-US" sz="2400" dirty="0" err="1"/>
              <a:t>stageplek</a:t>
            </a:r>
            <a:r>
              <a:rPr lang="en-US" sz="2400" dirty="0"/>
              <a:t> </a:t>
            </a:r>
            <a:r>
              <a:rPr lang="en-US" sz="2400" dirty="0" err="1"/>
              <a:t>zoekt</a:t>
            </a:r>
            <a:r>
              <a:rPr lang="en-US" sz="2400" dirty="0"/>
              <a:t>. </a:t>
            </a:r>
          </a:p>
          <a:p>
            <a:pPr marL="1143000" indent="-342900">
              <a:lnSpc>
                <a:spcPct val="100000"/>
              </a:lnSpc>
              <a:buFont typeface="Arial" panose="020B0604020202020204" pitchFamily="34" charset="0"/>
              <a:buChar char="•"/>
            </a:pPr>
            <a:r>
              <a:rPr lang="en-US" sz="2400" dirty="0"/>
              <a:t>Je </a:t>
            </a:r>
            <a:r>
              <a:rPr lang="en-US" sz="2400" dirty="0" err="1"/>
              <a:t>schrijft</a:t>
            </a:r>
            <a:r>
              <a:rPr lang="en-US" sz="2400" dirty="0"/>
              <a:t> op wat je </a:t>
            </a:r>
            <a:r>
              <a:rPr lang="en-US" sz="2400" dirty="0" err="1"/>
              <a:t>hier</a:t>
            </a:r>
            <a:r>
              <a:rPr lang="en-US" sz="2400" dirty="0"/>
              <a:t> wilt </a:t>
            </a:r>
            <a:r>
              <a:rPr lang="en-US" sz="2400" dirty="0" err="1"/>
              <a:t>leren</a:t>
            </a:r>
            <a:r>
              <a:rPr lang="en-US" sz="2400" dirty="0"/>
              <a:t>. </a:t>
            </a:r>
          </a:p>
          <a:p>
            <a:pPr marL="1143000" indent="-342900">
              <a:lnSpc>
                <a:spcPct val="100000"/>
              </a:lnSpc>
              <a:buFont typeface="Arial" panose="020B0604020202020204" pitchFamily="34" charset="0"/>
              <a:buChar char="•"/>
            </a:pPr>
            <a:r>
              <a:rPr lang="en-US" sz="2400" dirty="0" err="1"/>
              <a:t>Geef</a:t>
            </a:r>
            <a:r>
              <a:rPr lang="en-US" sz="2400" dirty="0"/>
              <a:t> </a:t>
            </a:r>
            <a:r>
              <a:rPr lang="en-US" sz="2400" dirty="0" err="1"/>
              <a:t>aan</a:t>
            </a:r>
            <a:r>
              <a:rPr lang="en-US" sz="2400" dirty="0"/>
              <a:t> wat je </a:t>
            </a:r>
            <a:r>
              <a:rPr lang="en-US" sz="2400" dirty="0" err="1"/>
              <a:t>kwaliteiten</a:t>
            </a:r>
            <a:r>
              <a:rPr lang="en-US" sz="2400" dirty="0"/>
              <a:t> </a:t>
            </a:r>
            <a:r>
              <a:rPr lang="en-US" sz="2400" dirty="0" err="1"/>
              <a:t>zijn</a:t>
            </a:r>
            <a:r>
              <a:rPr lang="en-US" sz="2400" dirty="0"/>
              <a:t>.</a:t>
            </a:r>
          </a:p>
          <a:p>
            <a:pPr marL="800100">
              <a:lnSpc>
                <a:spcPct val="100000"/>
              </a:lnSpc>
            </a:pPr>
            <a:endParaRPr lang="en-US" sz="2400" dirty="0"/>
          </a:p>
          <a:p>
            <a:pPr marL="457200">
              <a:lnSpc>
                <a:spcPct val="100000"/>
              </a:lnSpc>
            </a:pPr>
            <a:endParaRPr lang="en-US" sz="2400" dirty="0"/>
          </a:p>
        </p:txBody>
      </p:sp>
      <p:pic>
        <p:nvPicPr>
          <p:cNvPr id="1026" name="Picture 2" descr="Motivatiebrief schrijven: do's &amp; dont's voor een pakkende brief | Outtask">
            <a:extLst>
              <a:ext uri="{FF2B5EF4-FFF2-40B4-BE49-F238E27FC236}">
                <a16:creationId xmlns:a16="http://schemas.microsoft.com/office/drawing/2014/main" id="{6218DB68-2FD7-A592-4C9B-93C8451659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9584" y="2873896"/>
            <a:ext cx="5352816" cy="297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274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4297329"/>
            <a:ext cx="5934075" cy="1922496"/>
          </a:xfrm>
        </p:spPr>
        <p:txBody>
          <a:bodyPr vert="horz" lIns="91440" tIns="45720" rIns="91440" bIns="45720" rtlCol="0" anchor="ctr">
            <a:normAutofit fontScale="90000"/>
          </a:bodyPr>
          <a:lstStyle/>
          <a:p>
            <a:r>
              <a:rPr lang="en-US" kern="1200" dirty="0" err="1">
                <a:solidFill>
                  <a:schemeClr val="tx1"/>
                </a:solidFill>
                <a:latin typeface="+mj-lt"/>
                <a:ea typeface="+mj-ea"/>
                <a:cs typeface="+mj-cs"/>
              </a:rPr>
              <a:t>Oefenen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kennismakingsgesprek</a:t>
            </a:r>
            <a:endParaRPr lang="en-US" kern="1200" dirty="0">
              <a:solidFill>
                <a:schemeClr val="tx1"/>
              </a:solidFill>
              <a:latin typeface="+mj-lt"/>
              <a:ea typeface="+mj-ea"/>
              <a:cs typeface="+mj-cs"/>
            </a:endParaRPr>
          </a:p>
        </p:txBody>
      </p:sp>
      <p:pic>
        <p:nvPicPr>
          <p:cNvPr id="2050" name="Picture 2" descr="Hoe antwoorden op deze 5 sollicitatievragen - Jobat.be">
            <a:extLst>
              <a:ext uri="{FF2B5EF4-FFF2-40B4-BE49-F238E27FC236}">
                <a16:creationId xmlns:a16="http://schemas.microsoft.com/office/drawing/2014/main" id="{FC8C25BD-0129-D4CB-25C4-4CE3733F9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472" b="16212"/>
          <a:stretch>
            <a:fillRect/>
          </a:stretch>
        </p:blipFill>
        <p:spPr bwMode="auto">
          <a:xfrm>
            <a:off x="20" y="1"/>
            <a:ext cx="12191980" cy="4160803"/>
          </a:xfrm>
          <a:custGeom>
            <a:avLst/>
            <a:gdLst/>
            <a:ahLst/>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noFill/>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099356ED-A450-9A3E-A949-575E89A1E93E}"/>
              </a:ext>
            </a:extLst>
          </p:cNvPr>
          <p:cNvSpPr txBox="1">
            <a:spLocks/>
          </p:cNvSpPr>
          <p:nvPr/>
        </p:nvSpPr>
        <p:spPr>
          <a:xfrm>
            <a:off x="5296232" y="4288118"/>
            <a:ext cx="6892720" cy="2536606"/>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1900" b="1" dirty="0"/>
          </a:p>
          <a:p>
            <a:pPr marL="1143000" indent="-342900">
              <a:lnSpc>
                <a:spcPct val="100000"/>
              </a:lnSpc>
              <a:buFont typeface="Arial" panose="020B0604020202020204" pitchFamily="34" charset="0"/>
              <a:buChar char="•"/>
            </a:pPr>
            <a:r>
              <a:rPr lang="en-US" sz="2400" dirty="0"/>
              <a:t>Lees je </a:t>
            </a:r>
            <a:r>
              <a:rPr lang="en-US" sz="2400" dirty="0" err="1"/>
              <a:t>motivatiebrief</a:t>
            </a:r>
            <a:r>
              <a:rPr lang="en-US" sz="2400" dirty="0"/>
              <a:t> </a:t>
            </a:r>
            <a:r>
              <a:rPr lang="en-US" sz="2400" dirty="0" err="1"/>
              <a:t>goed</a:t>
            </a:r>
            <a:endParaRPr lang="en-US" sz="2400" dirty="0"/>
          </a:p>
          <a:p>
            <a:pPr marL="1143000" indent="-342900">
              <a:lnSpc>
                <a:spcPct val="100000"/>
              </a:lnSpc>
              <a:buFont typeface="Arial" panose="020B0604020202020204" pitchFamily="34" charset="0"/>
              <a:buChar char="•"/>
            </a:pPr>
            <a:r>
              <a:rPr lang="en-US" sz="2400" dirty="0" err="1"/>
              <a:t>Bedenk</a:t>
            </a:r>
            <a:r>
              <a:rPr lang="en-US" sz="2400" dirty="0"/>
              <a:t> 2 </a:t>
            </a:r>
            <a:r>
              <a:rPr lang="en-US" sz="2400" dirty="0" err="1"/>
              <a:t>vragen</a:t>
            </a:r>
            <a:r>
              <a:rPr lang="en-US" sz="2400" dirty="0"/>
              <a:t> die je </a:t>
            </a:r>
            <a:r>
              <a:rPr lang="en-US" sz="2400" dirty="0" err="1"/>
              <a:t>aan</a:t>
            </a:r>
            <a:r>
              <a:rPr lang="en-US" sz="2400" dirty="0"/>
              <a:t> het </a:t>
            </a:r>
            <a:r>
              <a:rPr lang="en-US" sz="2400" dirty="0" err="1"/>
              <a:t>bedrijf</a:t>
            </a:r>
            <a:r>
              <a:rPr lang="en-US" sz="2400" dirty="0"/>
              <a:t> </a:t>
            </a:r>
            <a:r>
              <a:rPr lang="en-US" sz="2400" dirty="0" err="1"/>
              <a:t>wil</a:t>
            </a:r>
            <a:r>
              <a:rPr lang="en-US" sz="2400" dirty="0"/>
              <a:t> </a:t>
            </a:r>
            <a:r>
              <a:rPr lang="en-US" sz="2400" dirty="0" err="1"/>
              <a:t>stellen</a:t>
            </a:r>
            <a:endParaRPr lang="en-US" sz="2400" dirty="0"/>
          </a:p>
          <a:p>
            <a:pPr marL="1143000" indent="-342900">
              <a:lnSpc>
                <a:spcPct val="100000"/>
              </a:lnSpc>
              <a:buFont typeface="Arial" panose="020B0604020202020204" pitchFamily="34" charset="0"/>
              <a:buChar char="•"/>
            </a:pPr>
            <a:r>
              <a:rPr lang="en-US" sz="2400" dirty="0" err="1"/>
              <a:t>Oefen</a:t>
            </a:r>
            <a:r>
              <a:rPr lang="en-US" sz="2400" dirty="0"/>
              <a:t> met </a:t>
            </a:r>
            <a:r>
              <a:rPr lang="en-US" sz="2400" dirty="0" err="1"/>
              <a:t>buurman</a:t>
            </a:r>
            <a:r>
              <a:rPr lang="en-US" sz="2400" dirty="0"/>
              <a:t>/ </a:t>
            </a:r>
            <a:r>
              <a:rPr lang="en-US" sz="2400" dirty="0" err="1"/>
              <a:t>buurvrouw</a:t>
            </a:r>
            <a:endParaRPr lang="en-US" sz="2400" dirty="0"/>
          </a:p>
          <a:p>
            <a:pPr marL="457200">
              <a:lnSpc>
                <a:spcPct val="100000"/>
              </a:lnSpc>
            </a:pPr>
            <a:endParaRPr lang="en-US" sz="1900" dirty="0"/>
          </a:p>
        </p:txBody>
      </p:sp>
    </p:spTree>
    <p:extLst>
      <p:ext uri="{BB962C8B-B14F-4D97-AF65-F5344CB8AC3E}">
        <p14:creationId xmlns:p14="http://schemas.microsoft.com/office/powerpoint/2010/main" val="215616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3236F-F752-7E70-1423-FCD49816F7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29E3DF-0737-894A-F095-B3D995BF8557}"/>
              </a:ext>
            </a:extLst>
          </p:cNvPr>
          <p:cNvSpPr>
            <a:spLocks noGrp="1"/>
          </p:cNvSpPr>
          <p:nvPr>
            <p:ph type="title"/>
          </p:nvPr>
        </p:nvSpPr>
        <p:spPr>
          <a:xfrm>
            <a:off x="180451" y="264791"/>
            <a:ext cx="11470341" cy="1894245"/>
          </a:xfrm>
        </p:spPr>
        <p:txBody>
          <a:bodyPr vert="horz" lIns="91440" tIns="45720" rIns="91440" bIns="45720" rtlCol="0" anchor="ctr">
            <a:normAutofit fontScale="90000"/>
          </a:bodyPr>
          <a:lstStyle/>
          <a:p>
            <a:r>
              <a:rPr lang="en-US" dirty="0">
                <a:latin typeface="+mn-lt"/>
              </a:rPr>
              <a:t>Wat mag </a:t>
            </a:r>
            <a:r>
              <a:rPr lang="en-US" dirty="0" err="1">
                <a:latin typeface="+mn-lt"/>
              </a:rPr>
              <a:t>wel</a:t>
            </a:r>
            <a:r>
              <a:rPr lang="en-US" dirty="0">
                <a:latin typeface="+mn-lt"/>
              </a:rPr>
              <a:t> en </a:t>
            </a:r>
            <a:r>
              <a:rPr lang="en-US" dirty="0" err="1">
                <a:latin typeface="+mn-lt"/>
              </a:rPr>
              <a:t>niet</a:t>
            </a:r>
            <a:r>
              <a:rPr lang="en-US" dirty="0">
                <a:latin typeface="+mn-lt"/>
              </a:rPr>
              <a:t> </a:t>
            </a:r>
            <a:r>
              <a:rPr lang="en-US" dirty="0" err="1">
                <a:latin typeface="+mn-lt"/>
              </a:rPr>
              <a:t>tijdens</a:t>
            </a:r>
            <a:r>
              <a:rPr lang="en-US" dirty="0">
                <a:latin typeface="+mn-lt"/>
              </a:rPr>
              <a:t> je stage? </a:t>
            </a:r>
            <a:br>
              <a:rPr lang="en-US" dirty="0">
                <a:latin typeface="+mn-lt"/>
              </a:rPr>
            </a:br>
            <a:r>
              <a:rPr lang="en-US" dirty="0" err="1">
                <a:latin typeface="+mn-lt"/>
              </a:rPr>
              <a:t>zitten</a:t>
            </a:r>
            <a:r>
              <a:rPr lang="en-US" dirty="0">
                <a:latin typeface="+mn-lt"/>
              </a:rPr>
              <a:t> = mag </a:t>
            </a:r>
            <a:r>
              <a:rPr lang="en-US" dirty="0" err="1">
                <a:latin typeface="+mn-lt"/>
              </a:rPr>
              <a:t>wel</a:t>
            </a:r>
            <a:br>
              <a:rPr lang="en-US" dirty="0">
                <a:latin typeface="+mn-lt"/>
              </a:rPr>
            </a:br>
            <a:r>
              <a:rPr lang="en-US" dirty="0" err="1">
                <a:latin typeface="+mn-lt"/>
              </a:rPr>
              <a:t>staan</a:t>
            </a:r>
            <a:r>
              <a:rPr lang="en-US" dirty="0">
                <a:latin typeface="+mn-lt"/>
              </a:rPr>
              <a:t> = mag </a:t>
            </a:r>
            <a:r>
              <a:rPr lang="en-US" dirty="0" err="1">
                <a:latin typeface="+mn-lt"/>
              </a:rPr>
              <a:t>niet</a:t>
            </a:r>
            <a:r>
              <a:rPr lang="en-US" dirty="0">
                <a:latin typeface="+mn-lt"/>
              </a:rPr>
              <a:t> </a:t>
            </a:r>
            <a:endParaRPr lang="en-US" sz="2800" dirty="0">
              <a:latin typeface="+mn-lt"/>
            </a:endParaRPr>
          </a:p>
        </p:txBody>
      </p:sp>
      <p:sp>
        <p:nvSpPr>
          <p:cNvPr id="3" name="TextBox 2">
            <a:extLst>
              <a:ext uri="{FF2B5EF4-FFF2-40B4-BE49-F238E27FC236}">
                <a16:creationId xmlns:a16="http://schemas.microsoft.com/office/drawing/2014/main" id="{2595C088-67DB-8A5C-6F3A-4585E42725E1}"/>
              </a:ext>
            </a:extLst>
          </p:cNvPr>
          <p:cNvSpPr txBox="1"/>
          <p:nvPr/>
        </p:nvSpPr>
        <p:spPr>
          <a:xfrm>
            <a:off x="6624095" y="1800165"/>
            <a:ext cx="80188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endParaRPr lang="en-US" dirty="0"/>
          </a:p>
        </p:txBody>
      </p:sp>
      <p:sp>
        <p:nvSpPr>
          <p:cNvPr id="5" name="Tekstvak 4">
            <a:extLst>
              <a:ext uri="{FF2B5EF4-FFF2-40B4-BE49-F238E27FC236}">
                <a16:creationId xmlns:a16="http://schemas.microsoft.com/office/drawing/2014/main" id="{0E261A8B-9661-4B09-BBBF-9DF430C6B929}"/>
              </a:ext>
            </a:extLst>
          </p:cNvPr>
          <p:cNvSpPr txBox="1"/>
          <p:nvPr/>
        </p:nvSpPr>
        <p:spPr>
          <a:xfrm>
            <a:off x="975461" y="2471837"/>
            <a:ext cx="10675330" cy="830997"/>
          </a:xfrm>
          <a:prstGeom prst="rect">
            <a:avLst/>
          </a:prstGeom>
          <a:noFill/>
          <a:ln>
            <a:solidFill>
              <a:schemeClr val="accent1"/>
            </a:solidFill>
          </a:ln>
        </p:spPr>
        <p:txBody>
          <a:bodyPr wrap="square" lIns="91440" tIns="45720" rIns="91440" bIns="45720" rtlCol="0" anchor="t">
            <a:spAutoFit/>
          </a:bodyPr>
          <a:lstStyle/>
          <a:p>
            <a:r>
              <a:rPr lang="en-US" sz="2400" dirty="0"/>
              <a:t>Je </a:t>
            </a:r>
            <a:r>
              <a:rPr lang="en-US" sz="2400" dirty="0" err="1"/>
              <a:t>hebt</a:t>
            </a:r>
            <a:r>
              <a:rPr lang="en-US" sz="2400" dirty="0"/>
              <a:t> heel </a:t>
            </a:r>
            <a:r>
              <a:rPr lang="en-US" sz="2400" dirty="0" err="1"/>
              <a:t>slecht</a:t>
            </a:r>
            <a:r>
              <a:rPr lang="en-US" sz="2400" dirty="0"/>
              <a:t> </a:t>
            </a:r>
            <a:r>
              <a:rPr lang="en-US" sz="2400" dirty="0" err="1"/>
              <a:t>geslapen</a:t>
            </a:r>
            <a:r>
              <a:rPr lang="en-US" sz="2400" dirty="0"/>
              <a:t> </a:t>
            </a:r>
            <a:r>
              <a:rPr lang="en-US" sz="2400" dirty="0" err="1"/>
              <a:t>dus</a:t>
            </a:r>
            <a:r>
              <a:rPr lang="en-US" sz="2400" dirty="0"/>
              <a:t> je </a:t>
            </a:r>
            <a:r>
              <a:rPr lang="en-US" sz="2400" dirty="0" err="1"/>
              <a:t>komt</a:t>
            </a:r>
            <a:r>
              <a:rPr lang="en-US" sz="2400" dirty="0"/>
              <a:t> </a:t>
            </a:r>
            <a:r>
              <a:rPr lang="en-US" sz="2400" dirty="0" err="1"/>
              <a:t>een</a:t>
            </a:r>
            <a:r>
              <a:rPr lang="en-US" sz="2400" dirty="0"/>
              <a:t> </a:t>
            </a:r>
            <a:r>
              <a:rPr lang="en-US" sz="2400" dirty="0" err="1"/>
              <a:t>uurtje</a:t>
            </a:r>
            <a:r>
              <a:rPr lang="en-US" sz="2400" dirty="0"/>
              <a:t> later</a:t>
            </a:r>
          </a:p>
          <a:p>
            <a:endParaRPr lang="en-US" sz="2400" dirty="0"/>
          </a:p>
        </p:txBody>
      </p:sp>
      <p:sp>
        <p:nvSpPr>
          <p:cNvPr id="6" name="Tekstvak 5">
            <a:extLst>
              <a:ext uri="{FF2B5EF4-FFF2-40B4-BE49-F238E27FC236}">
                <a16:creationId xmlns:a16="http://schemas.microsoft.com/office/drawing/2014/main" id="{E515C9AE-D904-7DD9-F2C6-0B9EB9EC30CE}"/>
              </a:ext>
            </a:extLst>
          </p:cNvPr>
          <p:cNvSpPr txBox="1"/>
          <p:nvPr/>
        </p:nvSpPr>
        <p:spPr>
          <a:xfrm>
            <a:off x="975461" y="3278911"/>
            <a:ext cx="10675330" cy="830997"/>
          </a:xfrm>
          <a:prstGeom prst="rect">
            <a:avLst/>
          </a:prstGeom>
          <a:noFill/>
          <a:ln>
            <a:solidFill>
              <a:schemeClr val="accent1"/>
            </a:solidFill>
          </a:ln>
        </p:spPr>
        <p:txBody>
          <a:bodyPr wrap="square" lIns="91440" tIns="45720" rIns="91440" bIns="45720" rtlCol="0" anchor="t">
            <a:spAutoFit/>
          </a:bodyPr>
          <a:lstStyle/>
          <a:p>
            <a:r>
              <a:rPr lang="nl-NL" sz="2400" dirty="0"/>
              <a:t>De stage is best moeilijk dus je stelt veel vragen</a:t>
            </a:r>
          </a:p>
          <a:p>
            <a:endParaRPr lang="en-US" sz="2400" dirty="0"/>
          </a:p>
        </p:txBody>
      </p:sp>
      <p:sp>
        <p:nvSpPr>
          <p:cNvPr id="7" name="Tekstvak 6">
            <a:extLst>
              <a:ext uri="{FF2B5EF4-FFF2-40B4-BE49-F238E27FC236}">
                <a16:creationId xmlns:a16="http://schemas.microsoft.com/office/drawing/2014/main" id="{83DBF8AA-9850-B88C-7DF8-807DF32D31BE}"/>
              </a:ext>
            </a:extLst>
          </p:cNvPr>
          <p:cNvSpPr txBox="1"/>
          <p:nvPr/>
        </p:nvSpPr>
        <p:spPr>
          <a:xfrm>
            <a:off x="975461" y="4062063"/>
            <a:ext cx="10675330" cy="461665"/>
          </a:xfrm>
          <a:prstGeom prst="rect">
            <a:avLst/>
          </a:prstGeom>
          <a:noFill/>
          <a:ln>
            <a:solidFill>
              <a:schemeClr val="accent1"/>
            </a:solidFill>
          </a:ln>
        </p:spPr>
        <p:txBody>
          <a:bodyPr wrap="square" lIns="91440" tIns="45720" rIns="91440" bIns="45720" rtlCol="0" anchor="t">
            <a:spAutoFit/>
          </a:bodyPr>
          <a:lstStyle/>
          <a:p>
            <a:r>
              <a:rPr lang="nl-NL" sz="2400" dirty="0"/>
              <a:t>Je houdt een oortje in zodat je je muziek hoort maar ook de klanten</a:t>
            </a:r>
            <a:endParaRPr lang="en-US" sz="2400" dirty="0"/>
          </a:p>
        </p:txBody>
      </p:sp>
      <p:sp>
        <p:nvSpPr>
          <p:cNvPr id="8" name="Tekstvak 7">
            <a:extLst>
              <a:ext uri="{FF2B5EF4-FFF2-40B4-BE49-F238E27FC236}">
                <a16:creationId xmlns:a16="http://schemas.microsoft.com/office/drawing/2014/main" id="{DACBFA3A-BEF3-F713-CC3C-A7B9E34F7260}"/>
              </a:ext>
            </a:extLst>
          </p:cNvPr>
          <p:cNvSpPr txBox="1"/>
          <p:nvPr/>
        </p:nvSpPr>
        <p:spPr>
          <a:xfrm>
            <a:off x="975461" y="4782517"/>
            <a:ext cx="10675330" cy="461665"/>
          </a:xfrm>
          <a:prstGeom prst="rect">
            <a:avLst/>
          </a:prstGeom>
          <a:noFill/>
          <a:ln>
            <a:solidFill>
              <a:schemeClr val="accent1"/>
            </a:solidFill>
          </a:ln>
        </p:spPr>
        <p:txBody>
          <a:bodyPr wrap="square" lIns="91440" tIns="45720" rIns="91440" bIns="45720" rtlCol="0" anchor="t">
            <a:spAutoFit/>
          </a:bodyPr>
          <a:lstStyle/>
          <a:p>
            <a:r>
              <a:rPr lang="nl-NL" sz="2400" dirty="0"/>
              <a:t>Je hebt gezellige collega’s dus jullie kletsen tijdens het werk</a:t>
            </a:r>
            <a:endParaRPr lang="en-US" sz="2400" dirty="0"/>
          </a:p>
        </p:txBody>
      </p:sp>
      <p:sp>
        <p:nvSpPr>
          <p:cNvPr id="9" name="Tekstvak 8">
            <a:extLst>
              <a:ext uri="{FF2B5EF4-FFF2-40B4-BE49-F238E27FC236}">
                <a16:creationId xmlns:a16="http://schemas.microsoft.com/office/drawing/2014/main" id="{0B41123A-F7D2-0F9A-6D5A-31335CE1E43B}"/>
              </a:ext>
            </a:extLst>
          </p:cNvPr>
          <p:cNvSpPr txBox="1"/>
          <p:nvPr/>
        </p:nvSpPr>
        <p:spPr>
          <a:xfrm>
            <a:off x="975461" y="5502971"/>
            <a:ext cx="10675330" cy="830997"/>
          </a:xfrm>
          <a:prstGeom prst="rect">
            <a:avLst/>
          </a:prstGeom>
          <a:noFill/>
          <a:ln>
            <a:solidFill>
              <a:schemeClr val="accent1"/>
            </a:solidFill>
          </a:ln>
        </p:spPr>
        <p:txBody>
          <a:bodyPr wrap="square" lIns="91440" tIns="45720" rIns="91440" bIns="45720" rtlCol="0" anchor="t">
            <a:spAutoFit/>
          </a:bodyPr>
          <a:lstStyle/>
          <a:p>
            <a:r>
              <a:rPr lang="nl-NL" sz="2400" dirty="0"/>
              <a:t>Je mag alleen maar saaie klusjes doen. Je gaat met je begeleider in gesprek omdat je graag andere taken wil doen.</a:t>
            </a:r>
            <a:endParaRPr lang="en-US" sz="2400" dirty="0"/>
          </a:p>
        </p:txBody>
      </p:sp>
      <p:pic>
        <p:nvPicPr>
          <p:cNvPr id="10" name="Picture 4" descr="Foto close-up van het hoofd van een blond tienermeisje bij een grijze muur met lege tekstballonnen erop. concept van het uiten van uw mening. bespotten">
            <a:extLst>
              <a:ext uri="{FF2B5EF4-FFF2-40B4-BE49-F238E27FC236}">
                <a16:creationId xmlns:a16="http://schemas.microsoft.com/office/drawing/2014/main" id="{95C91DD2-E4F3-AF9A-FDF3-E2487E3F3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25" r="9827" b="2"/>
          <a:stretch/>
        </p:blipFill>
        <p:spPr bwMode="auto">
          <a:xfrm>
            <a:off x="9234899" y="137104"/>
            <a:ext cx="2797277" cy="3291896"/>
          </a:xfrm>
          <a:custGeom>
            <a:avLst/>
            <a:gdLst/>
            <a:ahLst/>
            <a:cxnLst/>
            <a:rect l="l" t="t" r="r" b="b"/>
            <a:pathLst>
              <a:path w="5827552" h="6858000">
                <a:moveTo>
                  <a:pt x="391440" y="4232571"/>
                </a:moveTo>
                <a:cubicBezTo>
                  <a:pt x="581049" y="4232571"/>
                  <a:pt x="734757" y="4386279"/>
                  <a:pt x="734757" y="4575888"/>
                </a:cubicBezTo>
                <a:cubicBezTo>
                  <a:pt x="734757" y="4765497"/>
                  <a:pt x="581049" y="4919205"/>
                  <a:pt x="391440" y="4919205"/>
                </a:cubicBezTo>
                <a:cubicBezTo>
                  <a:pt x="201831" y="4919205"/>
                  <a:pt x="48123" y="4765497"/>
                  <a:pt x="48123" y="4575888"/>
                </a:cubicBezTo>
                <a:cubicBezTo>
                  <a:pt x="48123" y="4386279"/>
                  <a:pt x="201831" y="4232571"/>
                  <a:pt x="391440" y="4232571"/>
                </a:cubicBezTo>
                <a:close/>
                <a:moveTo>
                  <a:pt x="247368" y="1806694"/>
                </a:moveTo>
                <a:cubicBezTo>
                  <a:pt x="383986" y="1806694"/>
                  <a:pt x="494736" y="1917444"/>
                  <a:pt x="494736" y="2054062"/>
                </a:cubicBezTo>
                <a:cubicBezTo>
                  <a:pt x="494736" y="2190680"/>
                  <a:pt x="383986" y="2301430"/>
                  <a:pt x="247368" y="2301430"/>
                </a:cubicBezTo>
                <a:cubicBezTo>
                  <a:pt x="110750" y="2301430"/>
                  <a:pt x="0" y="2190680"/>
                  <a:pt x="0" y="2054062"/>
                </a:cubicBezTo>
                <a:cubicBezTo>
                  <a:pt x="0" y="1917444"/>
                  <a:pt x="110750" y="1806694"/>
                  <a:pt x="247368" y="1806694"/>
                </a:cubicBezTo>
                <a:close/>
                <a:moveTo>
                  <a:pt x="247369" y="1294715"/>
                </a:moveTo>
                <a:cubicBezTo>
                  <a:pt x="326938" y="1294715"/>
                  <a:pt x="391441" y="1359218"/>
                  <a:pt x="391441" y="1438787"/>
                </a:cubicBezTo>
                <a:cubicBezTo>
                  <a:pt x="391441" y="1518356"/>
                  <a:pt x="326938" y="1582859"/>
                  <a:pt x="247369" y="1582859"/>
                </a:cubicBezTo>
                <a:cubicBezTo>
                  <a:pt x="167800" y="1582859"/>
                  <a:pt x="103297" y="1518356"/>
                  <a:pt x="103297" y="1438787"/>
                </a:cubicBezTo>
                <a:cubicBezTo>
                  <a:pt x="103297" y="1359218"/>
                  <a:pt x="167800" y="1294715"/>
                  <a:pt x="247369" y="1294715"/>
                </a:cubicBezTo>
                <a:close/>
                <a:moveTo>
                  <a:pt x="480671" y="0"/>
                </a:moveTo>
                <a:lnTo>
                  <a:pt x="5827552" y="0"/>
                </a:lnTo>
                <a:lnTo>
                  <a:pt x="5827552" y="6858000"/>
                </a:lnTo>
                <a:lnTo>
                  <a:pt x="5825818" y="6858000"/>
                </a:lnTo>
                <a:lnTo>
                  <a:pt x="236731" y="6858000"/>
                </a:lnTo>
                <a:lnTo>
                  <a:pt x="225831" y="6841105"/>
                </a:lnTo>
                <a:cubicBezTo>
                  <a:pt x="35993" y="6490332"/>
                  <a:pt x="58970" y="6027176"/>
                  <a:pt x="314550" y="5720066"/>
                </a:cubicBezTo>
                <a:cubicBezTo>
                  <a:pt x="1530043" y="4259025"/>
                  <a:pt x="615593" y="4079388"/>
                  <a:pt x="503588" y="3464278"/>
                </a:cubicBezTo>
                <a:cubicBezTo>
                  <a:pt x="330606" y="2514465"/>
                  <a:pt x="722867" y="2276432"/>
                  <a:pt x="675681" y="1809180"/>
                </a:cubicBezTo>
                <a:cubicBezTo>
                  <a:pt x="624359" y="1301070"/>
                  <a:pt x="219491" y="1102027"/>
                  <a:pt x="245003" y="646882"/>
                </a:cubicBezTo>
                <a:cubicBezTo>
                  <a:pt x="249830" y="424885"/>
                  <a:pt x="318025" y="228632"/>
                  <a:pt x="431196" y="6414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3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Vastleggen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dirty="0"/>
          </a:p>
          <a:p>
            <a:r>
              <a:rPr lang="nl-NL" dirty="0"/>
              <a:t>Stop de ingevulde werkbladen in je loopbaanportfolio</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Afbeelding 6">
            <a:extLst>
              <a:ext uri="{FF2B5EF4-FFF2-40B4-BE49-F238E27FC236}">
                <a16:creationId xmlns:a16="http://schemas.microsoft.com/office/drawing/2014/main" id="{6D03FBB2-12AA-0FCA-D3C4-4BB96C4BE731}"/>
              </a:ext>
            </a:extLst>
          </p:cNvPr>
          <p:cNvPicPr>
            <a:picLocks noChangeAspect="1"/>
          </p:cNvPicPr>
          <p:nvPr/>
        </p:nvPicPr>
        <p:blipFill>
          <a:blip r:embed="rId4"/>
          <a:stretch>
            <a:fillRect/>
          </a:stretch>
        </p:blipFill>
        <p:spPr>
          <a:xfrm>
            <a:off x="9117852" y="2170329"/>
            <a:ext cx="2362948" cy="2964052"/>
          </a:xfrm>
          <a:prstGeom prst="rect">
            <a:avLst/>
          </a:prstGeom>
        </p:spPr>
      </p:pic>
    </p:spTree>
    <p:extLst>
      <p:ext uri="{BB962C8B-B14F-4D97-AF65-F5344CB8AC3E}">
        <p14:creationId xmlns:p14="http://schemas.microsoft.com/office/powerpoint/2010/main" val="114972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8B9DA9B-1DBC-42C5-BFBC-E0C86E5C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3" name="Rectangle 52">
            <a:extLst>
              <a:ext uri="{FF2B5EF4-FFF2-40B4-BE49-F238E27FC236}">
                <a16:creationId xmlns:a16="http://schemas.microsoft.com/office/drawing/2014/main" id="{8989E1E2-22C8-4964-9AA7-DA5BECE2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FE6DE3BE-0824-453C-9D8B-6272A7DBD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3449100"/>
            <a:chOff x="0" y="0"/>
            <a:chExt cx="12188952" cy="3449100"/>
          </a:xfrm>
        </p:grpSpPr>
        <p:sp>
          <p:nvSpPr>
            <p:cNvPr id="56" name="Freeform: Shape 55">
              <a:extLst>
                <a:ext uri="{FF2B5EF4-FFF2-40B4-BE49-F238E27FC236}">
                  <a16:creationId xmlns:a16="http://schemas.microsoft.com/office/drawing/2014/main" id="{C6D05D73-D9BE-41AA-AA77-0A0A3EB9A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824578" cy="3449100"/>
            </a:xfrm>
            <a:custGeom>
              <a:avLst/>
              <a:gdLst>
                <a:gd name="connsiteX0" fmla="*/ 2864224 w 4608036"/>
                <a:gd name="connsiteY0" fmla="*/ 3013465 h 4155642"/>
                <a:gd name="connsiteX1" fmla="*/ 3193644 w 4608036"/>
                <a:gd name="connsiteY1" fmla="*/ 3342885 h 4155642"/>
                <a:gd name="connsiteX2" fmla="*/ 2864224 w 4608036"/>
                <a:gd name="connsiteY2" fmla="*/ 3672305 h 4155642"/>
                <a:gd name="connsiteX3" fmla="*/ 2534804 w 4608036"/>
                <a:gd name="connsiteY3" fmla="*/ 3342885 h 4155642"/>
                <a:gd name="connsiteX4" fmla="*/ 2864224 w 4608036"/>
                <a:gd name="connsiteY4" fmla="*/ 3013465 h 4155642"/>
                <a:gd name="connsiteX5" fmla="*/ 4137192 w 4608036"/>
                <a:gd name="connsiteY5" fmla="*/ 1067730 h 4155642"/>
                <a:gd name="connsiteX6" fmla="*/ 4608036 w 4608036"/>
                <a:gd name="connsiteY6" fmla="*/ 1538574 h 4155642"/>
                <a:gd name="connsiteX7" fmla="*/ 4137192 w 4608036"/>
                <a:gd name="connsiteY7" fmla="*/ 2009418 h 4155642"/>
                <a:gd name="connsiteX8" fmla="*/ 3666348 w 4608036"/>
                <a:gd name="connsiteY8" fmla="*/ 1538574 h 4155642"/>
                <a:gd name="connsiteX9" fmla="*/ 4137192 w 4608036"/>
                <a:gd name="connsiteY9" fmla="*/ 1067730 h 4155642"/>
                <a:gd name="connsiteX10" fmla="*/ 0 w 4608036"/>
                <a:gd name="connsiteY10" fmla="*/ 0 h 4155642"/>
                <a:gd name="connsiteX11" fmla="*/ 3795833 w 4608036"/>
                <a:gd name="connsiteY11" fmla="*/ 0 h 4155642"/>
                <a:gd name="connsiteX12" fmla="*/ 3841595 w 4608036"/>
                <a:gd name="connsiteY12" fmla="*/ 73186 h 4155642"/>
                <a:gd name="connsiteX13" fmla="*/ 3934738 w 4608036"/>
                <a:gd name="connsiteY13" fmla="*/ 385943 h 4155642"/>
                <a:gd name="connsiteX14" fmla="*/ 3463544 w 4608036"/>
                <a:gd name="connsiteY14" fmla="*/ 1479388 h 4155642"/>
                <a:gd name="connsiteX15" fmla="*/ 3697976 w 4608036"/>
                <a:gd name="connsiteY15" fmla="*/ 2152566 h 4155642"/>
                <a:gd name="connsiteX16" fmla="*/ 4453203 w 4608036"/>
                <a:gd name="connsiteY16" fmla="*/ 2717907 h 4155642"/>
                <a:gd name="connsiteX17" fmla="*/ 4496628 w 4608036"/>
                <a:gd name="connsiteY17" fmla="*/ 3226246 h 4155642"/>
                <a:gd name="connsiteX18" fmla="*/ 4496096 w 4608036"/>
                <a:gd name="connsiteY18" fmla="*/ 3225957 h 4155642"/>
                <a:gd name="connsiteX19" fmla="*/ 4451007 w 4608036"/>
                <a:gd name="connsiteY19" fmla="*/ 3316076 h 4155642"/>
                <a:gd name="connsiteX20" fmla="*/ 3823709 w 4608036"/>
                <a:gd name="connsiteY20" fmla="*/ 3546693 h 4155642"/>
                <a:gd name="connsiteX21" fmla="*/ 3248158 w 4608036"/>
                <a:gd name="connsiteY21" fmla="*/ 2922031 h 4155642"/>
                <a:gd name="connsiteX22" fmla="*/ 2530174 w 4608036"/>
                <a:gd name="connsiteY22" fmla="*/ 2860271 h 4155642"/>
                <a:gd name="connsiteX23" fmla="*/ 2016602 w 4608036"/>
                <a:gd name="connsiteY23" fmla="*/ 4003023 h 4155642"/>
                <a:gd name="connsiteX24" fmla="*/ 1217280 w 4608036"/>
                <a:gd name="connsiteY24" fmla="*/ 4085330 h 4155642"/>
                <a:gd name="connsiteX25" fmla="*/ 610283 w 4608036"/>
                <a:gd name="connsiteY25" fmla="*/ 3347934 h 4155642"/>
                <a:gd name="connsiteX26" fmla="*/ 64778 w 4608036"/>
                <a:gd name="connsiteY26" fmla="*/ 3424177 h 4155642"/>
                <a:gd name="connsiteX27" fmla="*/ 0 w 4608036"/>
                <a:gd name="connsiteY27" fmla="*/ 3439842 h 4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08036" h="4155642">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7" name="Freeform: Shape 56">
              <a:extLst>
                <a:ext uri="{FF2B5EF4-FFF2-40B4-BE49-F238E27FC236}">
                  <a16:creationId xmlns:a16="http://schemas.microsoft.com/office/drawing/2014/main" id="{AD03098B-9C5B-42CF-8CB5-49E411EA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16074" y="0"/>
              <a:ext cx="5122410" cy="2483032"/>
            </a:xfrm>
            <a:custGeom>
              <a:avLst/>
              <a:gdLst>
                <a:gd name="connsiteX0" fmla="*/ 2376185 w 6680315"/>
                <a:gd name="connsiteY0" fmla="*/ 2274739 h 3133080"/>
                <a:gd name="connsiteX1" fmla="*/ 2621677 w 6680315"/>
                <a:gd name="connsiteY1" fmla="*/ 2520231 h 3133080"/>
                <a:gd name="connsiteX2" fmla="*/ 2376185 w 6680315"/>
                <a:gd name="connsiteY2" fmla="*/ 2765723 h 3133080"/>
                <a:gd name="connsiteX3" fmla="*/ 2130693 w 6680315"/>
                <a:gd name="connsiteY3" fmla="*/ 2520231 h 3133080"/>
                <a:gd name="connsiteX4" fmla="*/ 2376185 w 6680315"/>
                <a:gd name="connsiteY4" fmla="*/ 2274739 h 3133080"/>
                <a:gd name="connsiteX5" fmla="*/ 915559 w 6680315"/>
                <a:gd name="connsiteY5" fmla="*/ 0 h 3133080"/>
                <a:gd name="connsiteX6" fmla="*/ 6269857 w 6680315"/>
                <a:gd name="connsiteY6" fmla="*/ 0 h 3133080"/>
                <a:gd name="connsiteX7" fmla="*/ 6333461 w 6680315"/>
                <a:gd name="connsiteY7" fmla="*/ 55051 h 3133080"/>
                <a:gd name="connsiteX8" fmla="*/ 6627820 w 6680315"/>
                <a:gd name="connsiteY8" fmla="*/ 535633 h 3133080"/>
                <a:gd name="connsiteX9" fmla="*/ 5916976 w 6680315"/>
                <a:gd name="connsiteY9" fmla="*/ 1967923 h 3133080"/>
                <a:gd name="connsiteX10" fmla="*/ 5656632 w 6680315"/>
                <a:gd name="connsiteY10" fmla="*/ 2028995 h 3133080"/>
                <a:gd name="connsiteX11" fmla="*/ 5657201 w 6680315"/>
                <a:gd name="connsiteY11" fmla="*/ 2029343 h 3133080"/>
                <a:gd name="connsiteX12" fmla="*/ 4819410 w 6680315"/>
                <a:gd name="connsiteY12" fmla="*/ 2573019 h 3133080"/>
                <a:gd name="connsiteX13" fmla="*/ 4152315 w 6680315"/>
                <a:gd name="connsiteY13" fmla="*/ 3087290 h 3133080"/>
                <a:gd name="connsiteX14" fmla="*/ 2764377 w 6680315"/>
                <a:gd name="connsiteY14" fmla="*/ 2425642 h 3133080"/>
                <a:gd name="connsiteX15" fmla="*/ 2750517 w 6680315"/>
                <a:gd name="connsiteY15" fmla="*/ 2391089 h 3133080"/>
                <a:gd name="connsiteX16" fmla="*/ 2240374 w 6680315"/>
                <a:gd name="connsiteY16" fmla="*/ 2149627 h 3133080"/>
                <a:gd name="connsiteX17" fmla="*/ 2225364 w 6680315"/>
                <a:gd name="connsiteY17" fmla="*/ 2154748 h 3133080"/>
                <a:gd name="connsiteX18" fmla="*/ 1325912 w 6680315"/>
                <a:gd name="connsiteY18" fmla="*/ 2089711 h 3133080"/>
                <a:gd name="connsiteX19" fmla="*/ 824187 w 6680315"/>
                <a:gd name="connsiteY19" fmla="*/ 535061 h 3133080"/>
                <a:gd name="connsiteX20" fmla="*/ 919100 w 6680315"/>
                <a:gd name="connsiteY20" fmla="*/ 16532 h 3133080"/>
                <a:gd name="connsiteX21" fmla="*/ 0 w 6680315"/>
                <a:gd name="connsiteY21" fmla="*/ 0 h 3133080"/>
                <a:gd name="connsiteX22" fmla="*/ 759926 w 6680315"/>
                <a:gd name="connsiteY22" fmla="*/ 0 h 3133080"/>
                <a:gd name="connsiteX23" fmla="*/ 379963 w 6680315"/>
                <a:gd name="connsiteY23" fmla="*/ 379963 h 3133080"/>
                <a:gd name="connsiteX24" fmla="*/ 0 w 6680315"/>
                <a:gd name="connsiteY24" fmla="*/ 0 h 31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315" h="313308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8" name="Freeform: Shape 57">
              <a:extLst>
                <a:ext uri="{FF2B5EF4-FFF2-40B4-BE49-F238E27FC236}">
                  <a16:creationId xmlns:a16="http://schemas.microsoft.com/office/drawing/2014/main" id="{A5CF38C4-9FB0-4734-B1A8-B11D5B7B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3412" y="0"/>
              <a:ext cx="3275540" cy="319321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3"/>
            <a:ext cx="6125154" cy="2800349"/>
          </a:xfrm>
        </p:spPr>
        <p:txBody>
          <a:bodyPr anchor="ctr">
            <a:normAutofit/>
          </a:bodyPr>
          <a:lstStyle/>
          <a:p>
            <a:r>
              <a:rPr lang="nl-NL" sz="4400" b="1" dirty="0">
                <a:latin typeface="+mn-lt"/>
                <a:cs typeface="Arial"/>
              </a:rPr>
              <a:t>Stage op het mbo</a:t>
            </a:r>
          </a:p>
        </p:txBody>
      </p:sp>
      <p:sp>
        <p:nvSpPr>
          <p:cNvPr id="3" name="Ondertitel 2">
            <a:extLst>
              <a:ext uri="{FF2B5EF4-FFF2-40B4-BE49-F238E27FC236}">
                <a16:creationId xmlns:a16="http://schemas.microsoft.com/office/drawing/2014/main" id="{9B80B276-B8AE-3EF9-1802-B43A5AC70E3F}"/>
              </a:ext>
            </a:extLst>
          </p:cNvPr>
          <p:cNvSpPr>
            <a:spLocks noGrp="1"/>
          </p:cNvSpPr>
          <p:nvPr>
            <p:ph type="subTitle" idx="1"/>
          </p:nvPr>
        </p:nvSpPr>
        <p:spPr>
          <a:xfrm>
            <a:off x="7156174" y="3314203"/>
            <a:ext cx="4426225" cy="2800349"/>
          </a:xfrm>
        </p:spPr>
        <p:txBody>
          <a:bodyPr anchor="ctr">
            <a:normAutofit/>
          </a:bodyPr>
          <a:lstStyle/>
          <a:p>
            <a:r>
              <a:rPr lang="nl-NL" sz="2800" b="1" dirty="0"/>
              <a:t>Les 1: Wat is stage lopen?</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4"/>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5"/>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425196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Wat ga je deze les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vert="horz" lIns="91440" tIns="45720" rIns="91440" bIns="45720" rtlCol="0" anchor="t">
            <a:noAutofit/>
          </a:bodyPr>
          <a:lstStyle/>
          <a:p>
            <a:r>
              <a:rPr lang="nl-NL" b="1" dirty="0"/>
              <a:t>Lesdoelen:</a:t>
            </a:r>
          </a:p>
          <a:p>
            <a:r>
              <a:rPr lang="nl-NL" dirty="0"/>
              <a:t>Aan het eind van de les:</a:t>
            </a:r>
          </a:p>
          <a:p>
            <a:pPr marL="342900" indent="-342900">
              <a:buFont typeface="Arial" panose="020B0604020202020204" pitchFamily="34" charset="0"/>
              <a:buChar char="•"/>
            </a:pPr>
            <a:r>
              <a:rPr lang="nl-NL" dirty="0"/>
              <a:t>Weet je welke wat er bedoeld wordt met stage lopen</a:t>
            </a:r>
          </a:p>
          <a:p>
            <a:pPr marL="342900" indent="-342900">
              <a:buFont typeface="Arial" panose="020B0604020202020204" pitchFamily="34" charset="0"/>
              <a:buChar char="•"/>
            </a:pPr>
            <a:r>
              <a:rPr lang="nl-NL" dirty="0"/>
              <a:t>Weet je waar je stages kan vinden</a:t>
            </a:r>
          </a:p>
          <a:p>
            <a:pPr marL="342900" indent="-342900">
              <a:buFont typeface="Arial" panose="020B0604020202020204" pitchFamily="34" charset="0"/>
              <a:buChar char="•"/>
            </a:pPr>
            <a:r>
              <a:rPr lang="nl-NL" dirty="0"/>
              <a:t>Heb je uitgezocht welke stages er in jouw buurt zijn die passen bij jouw (favoriete) opleiding</a:t>
            </a:r>
          </a:p>
          <a:p>
            <a:r>
              <a:rPr lang="nl-NL" b="1" dirty="0"/>
              <a:t>Activiteiten:</a:t>
            </a:r>
          </a:p>
          <a:p>
            <a:pPr marL="342900" indent="-342900">
              <a:buFont typeface="Wingdings" panose="05000000000000000000" pitchFamily="2" charset="2"/>
              <a:buChar char="q"/>
            </a:pPr>
            <a:r>
              <a:rPr lang="nl-NL" dirty="0"/>
              <a:t>Uitleg</a:t>
            </a:r>
          </a:p>
          <a:p>
            <a:pPr marL="342900" indent="-342900">
              <a:buFont typeface="Wingdings" panose="05000000000000000000" pitchFamily="2" charset="2"/>
              <a:buChar char="q"/>
            </a:pPr>
            <a:r>
              <a:rPr lang="nl-NL" dirty="0"/>
              <a:t>Opdracht</a:t>
            </a:r>
          </a:p>
          <a:p>
            <a:pPr marL="342900" indent="-342900">
              <a:buFont typeface="Wingdings" panose="05000000000000000000" pitchFamily="2" charset="2"/>
              <a:buChar char="q"/>
            </a:pPr>
            <a:r>
              <a:rPr lang="nl-NL" dirty="0"/>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949140" y="1278889"/>
            <a:ext cx="1633259" cy="1034005"/>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166071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lstStyle/>
          <a:p>
            <a:r>
              <a:rPr lang="nl-NL" dirty="0">
                <a:latin typeface="+mn-lt"/>
              </a:rPr>
              <a:t>Nieuwe woorden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3"/>
            <a:ext cx="10972800" cy="4036534"/>
          </a:xfrm>
        </p:spPr>
        <p:txBody>
          <a:bodyPr/>
          <a:lstStyle/>
          <a:p>
            <a:pPr marL="342900" indent="-342900">
              <a:buFont typeface="Arial" panose="020B0604020202020204" pitchFamily="34" charset="0"/>
              <a:buChar char="•"/>
            </a:pPr>
            <a:r>
              <a:rPr lang="nl-NL" sz="2800" dirty="0"/>
              <a:t>Stage</a:t>
            </a:r>
          </a:p>
          <a:p>
            <a:pPr marL="342900" indent="-342900">
              <a:buFont typeface="Arial" panose="020B0604020202020204" pitchFamily="34" charset="0"/>
              <a:buChar char="•"/>
            </a:pPr>
            <a:r>
              <a:rPr lang="nl-NL" sz="2800" dirty="0"/>
              <a:t>Leerbedrijf</a:t>
            </a:r>
          </a:p>
          <a:p>
            <a:pPr marL="342900" indent="-342900">
              <a:buFont typeface="Arial" panose="020B0604020202020204" pitchFamily="34" charset="0"/>
              <a:buChar char="•"/>
            </a:pPr>
            <a:r>
              <a:rPr lang="nl-NL" sz="2800" dirty="0"/>
              <a:t>Leermeester</a:t>
            </a:r>
          </a:p>
          <a:p>
            <a:pPr marL="342900" indent="-342900">
              <a:buFont typeface="Arial" panose="020B0604020202020204" pitchFamily="34" charset="0"/>
              <a:buChar char="•"/>
            </a:pPr>
            <a:endParaRPr lang="nl-NL" sz="2800" dirty="0"/>
          </a:p>
          <a:p>
            <a:r>
              <a:rPr lang="nl-NL" dirty="0"/>
              <a:t>			</a:t>
            </a:r>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6135767B-1FDC-CBC1-7162-32725D5CE348}"/>
              </a:ext>
            </a:extLst>
          </p:cNvPr>
          <p:cNvPicPr>
            <a:picLocks noChangeAspect="1"/>
          </p:cNvPicPr>
          <p:nvPr/>
        </p:nvPicPr>
        <p:blipFill>
          <a:blip r:embed="rId4"/>
          <a:stretch>
            <a:fillRect/>
          </a:stretch>
        </p:blipFill>
        <p:spPr>
          <a:xfrm>
            <a:off x="6912428" y="2677206"/>
            <a:ext cx="3918857" cy="2228850"/>
          </a:xfrm>
          <a:prstGeom prst="rect">
            <a:avLst/>
          </a:prstGeom>
        </p:spPr>
      </p:pic>
    </p:spTree>
    <p:extLst>
      <p:ext uri="{BB962C8B-B14F-4D97-AF65-F5344CB8AC3E}">
        <p14:creationId xmlns:p14="http://schemas.microsoft.com/office/powerpoint/2010/main" val="174236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FF5E1C2-CA90-7A5D-7303-61E9799F2A4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55149A1-3561-F6A6-D2A8-BBCD074B3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74A046C1-187C-FA30-10FF-61A128EF3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Background Fill">
            <a:extLst>
              <a:ext uri="{FF2B5EF4-FFF2-40B4-BE49-F238E27FC236}">
                <a16:creationId xmlns:a16="http://schemas.microsoft.com/office/drawing/2014/main" id="{38BDF45B-364E-791E-1779-D9F085767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4E6AAA9-C889-85C3-264B-7BCA2E3DF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717301"/>
          </a:xfrm>
          <a:custGeom>
            <a:avLst/>
            <a:gdLst>
              <a:gd name="connsiteX0" fmla="*/ 8930642 w 12192000"/>
              <a:gd name="connsiteY0" fmla="*/ 4273734 h 4717301"/>
              <a:gd name="connsiteX1" fmla="*/ 9143134 w 12192000"/>
              <a:gd name="connsiteY1" fmla="*/ 4396362 h 4717301"/>
              <a:gd name="connsiteX2" fmla="*/ 9043549 w 12192000"/>
              <a:gd name="connsiteY2" fmla="*/ 4693978 h 4717301"/>
              <a:gd name="connsiteX3" fmla="*/ 8745984 w 12192000"/>
              <a:gd name="connsiteY3" fmla="*/ 4594249 h 4717301"/>
              <a:gd name="connsiteX4" fmla="*/ 8845568 w 12192000"/>
              <a:gd name="connsiteY4" fmla="*/ 4296634 h 4717301"/>
              <a:gd name="connsiteX5" fmla="*/ 8930642 w 12192000"/>
              <a:gd name="connsiteY5" fmla="*/ 4273734 h 4717301"/>
              <a:gd name="connsiteX6" fmla="*/ 9842642 w 12192000"/>
              <a:gd name="connsiteY6" fmla="*/ 3718743 h 4717301"/>
              <a:gd name="connsiteX7" fmla="*/ 10272210 w 12192000"/>
              <a:gd name="connsiteY7" fmla="*/ 3966645 h 4717301"/>
              <a:gd name="connsiteX8" fmla="*/ 10070896 w 12192000"/>
              <a:gd name="connsiteY8" fmla="*/ 4568292 h 4717301"/>
              <a:gd name="connsiteX9" fmla="*/ 9469346 w 12192000"/>
              <a:gd name="connsiteY9" fmla="*/ 4366686 h 4717301"/>
              <a:gd name="connsiteX10" fmla="*/ 9670660 w 12192000"/>
              <a:gd name="connsiteY10" fmla="*/ 3765038 h 4717301"/>
              <a:gd name="connsiteX11" fmla="*/ 9842642 w 12192000"/>
              <a:gd name="connsiteY11" fmla="*/ 3718743 h 4717301"/>
              <a:gd name="connsiteX12" fmla="*/ 0 w 12192000"/>
              <a:gd name="connsiteY12" fmla="*/ 0 h 4717301"/>
              <a:gd name="connsiteX13" fmla="*/ 12192000 w 12192000"/>
              <a:gd name="connsiteY13" fmla="*/ 0 h 4717301"/>
              <a:gd name="connsiteX14" fmla="*/ 12192000 w 12192000"/>
              <a:gd name="connsiteY14" fmla="*/ 3369891 h 4717301"/>
              <a:gd name="connsiteX15" fmla="*/ 12124015 w 12192000"/>
              <a:gd name="connsiteY15" fmla="*/ 3410713 h 4717301"/>
              <a:gd name="connsiteX16" fmla="*/ 11077457 w 12192000"/>
              <a:gd name="connsiteY16" fmla="*/ 3501725 h 4717301"/>
              <a:gd name="connsiteX17" fmla="*/ 9867246 w 12192000"/>
              <a:gd name="connsiteY17" fmla="*/ 3351592 h 4717301"/>
              <a:gd name="connsiteX18" fmla="*/ 8994802 w 12192000"/>
              <a:gd name="connsiteY18" fmla="*/ 3878378 h 4717301"/>
              <a:gd name="connsiteX19" fmla="*/ 6994655 w 12192000"/>
              <a:gd name="connsiteY19" fmla="*/ 4335637 h 4717301"/>
              <a:gd name="connsiteX20" fmla="*/ 6287534 w 12192000"/>
              <a:gd name="connsiteY20" fmla="*/ 3714199 h 4717301"/>
              <a:gd name="connsiteX21" fmla="*/ 4392596 w 12192000"/>
              <a:gd name="connsiteY21" fmla="*/ 3392344 h 4717301"/>
              <a:gd name="connsiteX22" fmla="*/ 3014500 w 12192000"/>
              <a:gd name="connsiteY22" fmla="*/ 4100222 h 4717301"/>
              <a:gd name="connsiteX23" fmla="*/ 86414 w 12192000"/>
              <a:gd name="connsiteY23" fmla="*/ 3903305 h 4717301"/>
              <a:gd name="connsiteX24" fmla="*/ 0 w 12192000"/>
              <a:gd name="connsiteY24" fmla="*/ 3840566 h 47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DD12E0F-A7D1-C6FC-B2D3-5DFB0FC115CB}"/>
              </a:ext>
            </a:extLst>
          </p:cNvPr>
          <p:cNvSpPr>
            <a:spLocks noGrp="1"/>
          </p:cNvSpPr>
          <p:nvPr>
            <p:ph type="title"/>
          </p:nvPr>
        </p:nvSpPr>
        <p:spPr>
          <a:xfrm>
            <a:off x="268941" y="0"/>
            <a:ext cx="11470341" cy="1327947"/>
          </a:xfrm>
        </p:spPr>
        <p:txBody>
          <a:bodyPr vert="horz" lIns="91440" tIns="45720" rIns="91440" bIns="45720" rtlCol="0" anchor="ctr">
            <a:normAutofit/>
          </a:bodyPr>
          <a:lstStyle/>
          <a:p>
            <a:r>
              <a:rPr lang="en-US" dirty="0" err="1">
                <a:latin typeface="+mn-lt"/>
              </a:rPr>
              <a:t>Uitleg</a:t>
            </a:r>
            <a:r>
              <a:rPr lang="en-US" dirty="0">
                <a:latin typeface="+mn-lt"/>
              </a:rPr>
              <a:t>: wat is stage?</a:t>
            </a:r>
            <a:endParaRPr lang="en-US" sz="2800" dirty="0">
              <a:latin typeface="+mn-lt"/>
            </a:endParaRPr>
          </a:p>
        </p:txBody>
      </p:sp>
      <p:pic>
        <p:nvPicPr>
          <p:cNvPr id="4" name="Afbeelding 3">
            <a:extLst>
              <a:ext uri="{FF2B5EF4-FFF2-40B4-BE49-F238E27FC236}">
                <a16:creationId xmlns:a16="http://schemas.microsoft.com/office/drawing/2014/main" id="{5934B907-54B0-8640-66EC-46406D2300E7}"/>
              </a:ext>
            </a:extLst>
          </p:cNvPr>
          <p:cNvPicPr>
            <a:picLocks noChangeAspect="1"/>
          </p:cNvPicPr>
          <p:nvPr/>
        </p:nvPicPr>
        <p:blipFill>
          <a:blip r:embed="rId3"/>
          <a:stretch>
            <a:fillRect/>
          </a:stretch>
        </p:blipFill>
        <p:spPr>
          <a:xfrm>
            <a:off x="0" y="5775708"/>
            <a:ext cx="1473427" cy="1049016"/>
          </a:xfrm>
          <a:prstGeom prst="rect">
            <a:avLst/>
          </a:prstGeom>
        </p:spPr>
      </p:pic>
      <p:pic>
        <p:nvPicPr>
          <p:cNvPr id="1026" name="Picture 2" descr="Free Vector | People discussing about mental health">
            <a:extLst>
              <a:ext uri="{FF2B5EF4-FFF2-40B4-BE49-F238E27FC236}">
                <a16:creationId xmlns:a16="http://schemas.microsoft.com/office/drawing/2014/main" id="{ED6C6100-DF70-B7C0-FB3A-3A94B1B04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552" y="3738282"/>
            <a:ext cx="4683318" cy="3119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D37C0D-D6C9-EEFC-4D9F-BE8262BE5354}"/>
              </a:ext>
            </a:extLst>
          </p:cNvPr>
          <p:cNvSpPr txBox="1"/>
          <p:nvPr/>
        </p:nvSpPr>
        <p:spPr>
          <a:xfrm>
            <a:off x="942332" y="900755"/>
            <a:ext cx="801888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endParaRPr lang="en-US" dirty="0"/>
          </a:p>
          <a:p>
            <a:r>
              <a:rPr lang="en-US" dirty="0"/>
              <a:t>Filmpjes over stage: </a:t>
            </a:r>
            <a:r>
              <a:rPr lang="en-US" dirty="0">
                <a:ea typeface="+mn-lt"/>
                <a:cs typeface="+mn-lt"/>
                <a:hlinkClick r:id="rId5"/>
              </a:rPr>
              <a:t>https://www.bekijkjetoekomstnu.nl/lobbox/stage-lopen-pro</a:t>
            </a:r>
          </a:p>
          <a:p>
            <a:endParaRPr lang="en-US" dirty="0"/>
          </a:p>
          <a:p>
            <a:endParaRPr lang="en-US" dirty="0"/>
          </a:p>
          <a:p>
            <a:endParaRPr lang="en-US" dirty="0"/>
          </a:p>
          <a:p>
            <a:endParaRPr lang="en-US" dirty="0"/>
          </a:p>
        </p:txBody>
      </p:sp>
      <p:sp>
        <p:nvSpPr>
          <p:cNvPr id="5" name="TextBox 2">
            <a:extLst>
              <a:ext uri="{FF2B5EF4-FFF2-40B4-BE49-F238E27FC236}">
                <a16:creationId xmlns:a16="http://schemas.microsoft.com/office/drawing/2014/main" id="{4F6FDFC3-582B-AEFB-9044-A35D222621A9}"/>
              </a:ext>
            </a:extLst>
          </p:cNvPr>
          <p:cNvSpPr txBox="1"/>
          <p:nvPr/>
        </p:nvSpPr>
        <p:spPr>
          <a:xfrm>
            <a:off x="945381" y="3019334"/>
            <a:ext cx="801888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dirty="0"/>
              <a:t>Een stage is:</a:t>
            </a:r>
            <a:br>
              <a:rPr lang="nl-NL" sz="2400" dirty="0"/>
            </a:br>
            <a:r>
              <a:rPr lang="nl-NL" sz="2400" dirty="0"/>
              <a:t>– een plek waar je werkt én leert</a:t>
            </a:r>
            <a:br>
              <a:rPr lang="nl-NL" sz="2400" dirty="0"/>
            </a:br>
            <a:r>
              <a:rPr lang="nl-NL" sz="2400" dirty="0"/>
              <a:t>– je hoeft nog niet alles te kunnen</a:t>
            </a:r>
            <a:br>
              <a:rPr lang="nl-NL" sz="2400" dirty="0"/>
            </a:br>
            <a:r>
              <a:rPr lang="nl-NL" sz="2400" dirty="0"/>
              <a:t>– je krijgt begeleiding</a:t>
            </a:r>
            <a:endParaRPr lang="en-US" sz="2400" dirty="0"/>
          </a:p>
        </p:txBody>
      </p:sp>
    </p:spTree>
    <p:extLst>
      <p:ext uri="{BB962C8B-B14F-4D97-AF65-F5344CB8AC3E}">
        <p14:creationId xmlns:p14="http://schemas.microsoft.com/office/powerpoint/2010/main" val="100286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1D41860-C334-4AEF-B2BB-71CB98CC8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717301"/>
          </a:xfrm>
          <a:custGeom>
            <a:avLst/>
            <a:gdLst>
              <a:gd name="connsiteX0" fmla="*/ 8930642 w 12192000"/>
              <a:gd name="connsiteY0" fmla="*/ 4273734 h 4717301"/>
              <a:gd name="connsiteX1" fmla="*/ 9143134 w 12192000"/>
              <a:gd name="connsiteY1" fmla="*/ 4396362 h 4717301"/>
              <a:gd name="connsiteX2" fmla="*/ 9043549 w 12192000"/>
              <a:gd name="connsiteY2" fmla="*/ 4693978 h 4717301"/>
              <a:gd name="connsiteX3" fmla="*/ 8745984 w 12192000"/>
              <a:gd name="connsiteY3" fmla="*/ 4594249 h 4717301"/>
              <a:gd name="connsiteX4" fmla="*/ 8845568 w 12192000"/>
              <a:gd name="connsiteY4" fmla="*/ 4296634 h 4717301"/>
              <a:gd name="connsiteX5" fmla="*/ 8930642 w 12192000"/>
              <a:gd name="connsiteY5" fmla="*/ 4273734 h 4717301"/>
              <a:gd name="connsiteX6" fmla="*/ 9842642 w 12192000"/>
              <a:gd name="connsiteY6" fmla="*/ 3718743 h 4717301"/>
              <a:gd name="connsiteX7" fmla="*/ 10272210 w 12192000"/>
              <a:gd name="connsiteY7" fmla="*/ 3966645 h 4717301"/>
              <a:gd name="connsiteX8" fmla="*/ 10070896 w 12192000"/>
              <a:gd name="connsiteY8" fmla="*/ 4568292 h 4717301"/>
              <a:gd name="connsiteX9" fmla="*/ 9469346 w 12192000"/>
              <a:gd name="connsiteY9" fmla="*/ 4366686 h 4717301"/>
              <a:gd name="connsiteX10" fmla="*/ 9670660 w 12192000"/>
              <a:gd name="connsiteY10" fmla="*/ 3765038 h 4717301"/>
              <a:gd name="connsiteX11" fmla="*/ 9842642 w 12192000"/>
              <a:gd name="connsiteY11" fmla="*/ 3718743 h 4717301"/>
              <a:gd name="connsiteX12" fmla="*/ 0 w 12192000"/>
              <a:gd name="connsiteY12" fmla="*/ 0 h 4717301"/>
              <a:gd name="connsiteX13" fmla="*/ 12192000 w 12192000"/>
              <a:gd name="connsiteY13" fmla="*/ 0 h 4717301"/>
              <a:gd name="connsiteX14" fmla="*/ 12192000 w 12192000"/>
              <a:gd name="connsiteY14" fmla="*/ 3369891 h 4717301"/>
              <a:gd name="connsiteX15" fmla="*/ 12124015 w 12192000"/>
              <a:gd name="connsiteY15" fmla="*/ 3410713 h 4717301"/>
              <a:gd name="connsiteX16" fmla="*/ 11077457 w 12192000"/>
              <a:gd name="connsiteY16" fmla="*/ 3501725 h 4717301"/>
              <a:gd name="connsiteX17" fmla="*/ 9867246 w 12192000"/>
              <a:gd name="connsiteY17" fmla="*/ 3351592 h 4717301"/>
              <a:gd name="connsiteX18" fmla="*/ 8994802 w 12192000"/>
              <a:gd name="connsiteY18" fmla="*/ 3878378 h 4717301"/>
              <a:gd name="connsiteX19" fmla="*/ 6994655 w 12192000"/>
              <a:gd name="connsiteY19" fmla="*/ 4335637 h 4717301"/>
              <a:gd name="connsiteX20" fmla="*/ 6287534 w 12192000"/>
              <a:gd name="connsiteY20" fmla="*/ 3714199 h 4717301"/>
              <a:gd name="connsiteX21" fmla="*/ 4392596 w 12192000"/>
              <a:gd name="connsiteY21" fmla="*/ 3392344 h 4717301"/>
              <a:gd name="connsiteX22" fmla="*/ 3014500 w 12192000"/>
              <a:gd name="connsiteY22" fmla="*/ 4100222 h 4717301"/>
              <a:gd name="connsiteX23" fmla="*/ 86414 w 12192000"/>
              <a:gd name="connsiteY23" fmla="*/ 3903305 h 4717301"/>
              <a:gd name="connsiteX24" fmla="*/ 0 w 12192000"/>
              <a:gd name="connsiteY24" fmla="*/ 3840566 h 47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180451" y="408414"/>
            <a:ext cx="11470341" cy="1327947"/>
          </a:xfrm>
        </p:spPr>
        <p:txBody>
          <a:bodyPr vert="horz" lIns="91440" tIns="45720" rIns="91440" bIns="45720" rtlCol="0" anchor="ctr">
            <a:normAutofit fontScale="90000"/>
          </a:bodyPr>
          <a:lstStyle/>
          <a:p>
            <a:r>
              <a:rPr lang="en-US" dirty="0">
                <a:latin typeface="+mn-lt"/>
              </a:rPr>
              <a:t>Wat is stage? </a:t>
            </a:r>
            <a:br>
              <a:rPr lang="en-US" dirty="0">
                <a:latin typeface="+mn-lt"/>
              </a:rPr>
            </a:br>
            <a:r>
              <a:rPr lang="en-US" dirty="0" err="1">
                <a:latin typeface="+mn-lt"/>
              </a:rPr>
              <a:t>zitten</a:t>
            </a:r>
            <a:r>
              <a:rPr lang="en-US" dirty="0">
                <a:latin typeface="+mn-lt"/>
              </a:rPr>
              <a:t> = </a:t>
            </a:r>
            <a:r>
              <a:rPr lang="en-US" dirty="0" err="1">
                <a:latin typeface="+mn-lt"/>
              </a:rPr>
              <a:t>eens</a:t>
            </a:r>
            <a:br>
              <a:rPr lang="en-US" dirty="0">
                <a:latin typeface="+mn-lt"/>
              </a:rPr>
            </a:br>
            <a:r>
              <a:rPr lang="en-US" dirty="0" err="1">
                <a:latin typeface="+mn-lt"/>
              </a:rPr>
              <a:t>staan</a:t>
            </a:r>
            <a:r>
              <a:rPr lang="en-US" dirty="0">
                <a:latin typeface="+mn-lt"/>
              </a:rPr>
              <a:t> = </a:t>
            </a:r>
            <a:r>
              <a:rPr lang="en-US" dirty="0" err="1">
                <a:latin typeface="+mn-lt"/>
              </a:rPr>
              <a:t>oneens</a:t>
            </a:r>
            <a:r>
              <a:rPr lang="en-US" dirty="0">
                <a:latin typeface="+mn-lt"/>
              </a:rPr>
              <a:t> </a:t>
            </a:r>
            <a:endParaRPr lang="en-US" sz="2800" dirty="0">
              <a:latin typeface="+mn-lt"/>
            </a:endParaRP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1026" name="Picture 2" descr="Free Vector | People discussing about mental health">
            <a:extLst>
              <a:ext uri="{FF2B5EF4-FFF2-40B4-BE49-F238E27FC236}">
                <a16:creationId xmlns:a16="http://schemas.microsoft.com/office/drawing/2014/main" id="{E2A1BFCA-8D0D-1E61-ADE0-76056D49F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552" y="3738282"/>
            <a:ext cx="4683318" cy="3119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6D11DD-22E9-B41E-DEB3-A38F0983A791}"/>
              </a:ext>
            </a:extLst>
          </p:cNvPr>
          <p:cNvSpPr txBox="1"/>
          <p:nvPr/>
        </p:nvSpPr>
        <p:spPr>
          <a:xfrm>
            <a:off x="975463" y="1678371"/>
            <a:ext cx="80188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endParaRPr lang="en-US" dirty="0"/>
          </a:p>
        </p:txBody>
      </p:sp>
      <p:sp>
        <p:nvSpPr>
          <p:cNvPr id="5" name="Tekstvak 4">
            <a:extLst>
              <a:ext uri="{FF2B5EF4-FFF2-40B4-BE49-F238E27FC236}">
                <a16:creationId xmlns:a16="http://schemas.microsoft.com/office/drawing/2014/main" id="{EEF93BD2-03EE-1583-905C-B96E8ED3FFE8}"/>
              </a:ext>
            </a:extLst>
          </p:cNvPr>
          <p:cNvSpPr txBox="1"/>
          <p:nvPr/>
        </p:nvSpPr>
        <p:spPr>
          <a:xfrm>
            <a:off x="975463" y="2679875"/>
            <a:ext cx="7571027" cy="461665"/>
          </a:xfrm>
          <a:prstGeom prst="rect">
            <a:avLst/>
          </a:prstGeom>
          <a:noFill/>
          <a:ln>
            <a:solidFill>
              <a:schemeClr val="accent1"/>
            </a:solidFill>
          </a:ln>
        </p:spPr>
        <p:txBody>
          <a:bodyPr wrap="square" lIns="91440" tIns="45720" rIns="91440" bIns="45720" rtlCol="0" anchor="t">
            <a:spAutoFit/>
          </a:bodyPr>
          <a:lstStyle/>
          <a:p>
            <a:r>
              <a:rPr lang="nl-NL" sz="2400" dirty="0"/>
              <a:t>Stage lopen is leuker dan naar school gaan</a:t>
            </a:r>
            <a:endParaRPr lang="en-US" sz="2400" dirty="0"/>
          </a:p>
        </p:txBody>
      </p:sp>
      <p:sp>
        <p:nvSpPr>
          <p:cNvPr id="6" name="Tekstvak 5">
            <a:extLst>
              <a:ext uri="{FF2B5EF4-FFF2-40B4-BE49-F238E27FC236}">
                <a16:creationId xmlns:a16="http://schemas.microsoft.com/office/drawing/2014/main" id="{C90FD790-7774-F3F4-6A6D-2335A11534D6}"/>
              </a:ext>
            </a:extLst>
          </p:cNvPr>
          <p:cNvSpPr txBox="1"/>
          <p:nvPr/>
        </p:nvSpPr>
        <p:spPr>
          <a:xfrm>
            <a:off x="975463" y="3429000"/>
            <a:ext cx="7571027" cy="461665"/>
          </a:xfrm>
          <a:prstGeom prst="rect">
            <a:avLst/>
          </a:prstGeom>
          <a:noFill/>
          <a:ln>
            <a:solidFill>
              <a:schemeClr val="accent1"/>
            </a:solidFill>
          </a:ln>
        </p:spPr>
        <p:txBody>
          <a:bodyPr wrap="square" lIns="91440" tIns="45720" rIns="91440" bIns="45720" rtlCol="0" anchor="t">
            <a:spAutoFit/>
          </a:bodyPr>
          <a:lstStyle/>
          <a:p>
            <a:r>
              <a:rPr lang="nl-NL" sz="2400" dirty="0"/>
              <a:t>Door stage te lopen leer je wat het werk inhoudt</a:t>
            </a:r>
            <a:endParaRPr lang="en-US" sz="2400" dirty="0"/>
          </a:p>
        </p:txBody>
      </p:sp>
      <p:sp>
        <p:nvSpPr>
          <p:cNvPr id="7" name="Tekstvak 6">
            <a:extLst>
              <a:ext uri="{FF2B5EF4-FFF2-40B4-BE49-F238E27FC236}">
                <a16:creationId xmlns:a16="http://schemas.microsoft.com/office/drawing/2014/main" id="{AE17D312-67E4-E5F5-9964-567D8AE6A5B2}"/>
              </a:ext>
            </a:extLst>
          </p:cNvPr>
          <p:cNvSpPr txBox="1"/>
          <p:nvPr/>
        </p:nvSpPr>
        <p:spPr>
          <a:xfrm>
            <a:off x="975462" y="4123633"/>
            <a:ext cx="7571027" cy="461665"/>
          </a:xfrm>
          <a:prstGeom prst="rect">
            <a:avLst/>
          </a:prstGeom>
          <a:noFill/>
          <a:ln>
            <a:solidFill>
              <a:schemeClr val="accent1"/>
            </a:solidFill>
          </a:ln>
        </p:spPr>
        <p:txBody>
          <a:bodyPr wrap="square" lIns="91440" tIns="45720" rIns="91440" bIns="45720" rtlCol="0" anchor="t">
            <a:spAutoFit/>
          </a:bodyPr>
          <a:lstStyle/>
          <a:p>
            <a:r>
              <a:rPr lang="nl-NL" sz="2400" dirty="0"/>
              <a:t>Door stage te lopen leer je meer over jezelf</a:t>
            </a:r>
            <a:endParaRPr lang="en-US" sz="2400" dirty="0"/>
          </a:p>
        </p:txBody>
      </p:sp>
      <p:sp>
        <p:nvSpPr>
          <p:cNvPr id="8" name="Tekstvak 7">
            <a:extLst>
              <a:ext uri="{FF2B5EF4-FFF2-40B4-BE49-F238E27FC236}">
                <a16:creationId xmlns:a16="http://schemas.microsoft.com/office/drawing/2014/main" id="{A5D06C85-72F0-5FC2-8B87-64905D091D9E}"/>
              </a:ext>
            </a:extLst>
          </p:cNvPr>
          <p:cNvSpPr txBox="1"/>
          <p:nvPr/>
        </p:nvSpPr>
        <p:spPr>
          <a:xfrm>
            <a:off x="975462" y="4793205"/>
            <a:ext cx="7571027" cy="461665"/>
          </a:xfrm>
          <a:prstGeom prst="rect">
            <a:avLst/>
          </a:prstGeom>
          <a:noFill/>
          <a:ln>
            <a:solidFill>
              <a:schemeClr val="accent1"/>
            </a:solidFill>
          </a:ln>
        </p:spPr>
        <p:txBody>
          <a:bodyPr wrap="square" lIns="91440" tIns="45720" rIns="91440" bIns="45720" rtlCol="0" anchor="t">
            <a:spAutoFit/>
          </a:bodyPr>
          <a:lstStyle/>
          <a:p>
            <a:r>
              <a:rPr lang="nl-NL" sz="2400" dirty="0"/>
              <a:t>Stage lopen is belangrijk voor je toekomst</a:t>
            </a:r>
            <a:endParaRPr lang="en-US" sz="2400" dirty="0"/>
          </a:p>
        </p:txBody>
      </p:sp>
    </p:spTree>
    <p:extLst>
      <p:ext uri="{BB962C8B-B14F-4D97-AF65-F5344CB8AC3E}">
        <p14:creationId xmlns:p14="http://schemas.microsoft.com/office/powerpoint/2010/main" val="424663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9DD7E5-C854-492A-9A94-054A4118E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110DF80-7755-48B5-8B8F-47C1B9CE5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2140699"/>
            <a:ext cx="12192000" cy="4717301"/>
          </a:xfrm>
          <a:custGeom>
            <a:avLst/>
            <a:gdLst>
              <a:gd name="connsiteX0" fmla="*/ 8930642 w 12192000"/>
              <a:gd name="connsiteY0" fmla="*/ 4273734 h 4717301"/>
              <a:gd name="connsiteX1" fmla="*/ 9143134 w 12192000"/>
              <a:gd name="connsiteY1" fmla="*/ 4396362 h 4717301"/>
              <a:gd name="connsiteX2" fmla="*/ 9043549 w 12192000"/>
              <a:gd name="connsiteY2" fmla="*/ 4693978 h 4717301"/>
              <a:gd name="connsiteX3" fmla="*/ 8745984 w 12192000"/>
              <a:gd name="connsiteY3" fmla="*/ 4594249 h 4717301"/>
              <a:gd name="connsiteX4" fmla="*/ 8845568 w 12192000"/>
              <a:gd name="connsiteY4" fmla="*/ 4296634 h 4717301"/>
              <a:gd name="connsiteX5" fmla="*/ 8930642 w 12192000"/>
              <a:gd name="connsiteY5" fmla="*/ 4273734 h 4717301"/>
              <a:gd name="connsiteX6" fmla="*/ 9842642 w 12192000"/>
              <a:gd name="connsiteY6" fmla="*/ 3718743 h 4717301"/>
              <a:gd name="connsiteX7" fmla="*/ 10272210 w 12192000"/>
              <a:gd name="connsiteY7" fmla="*/ 3966645 h 4717301"/>
              <a:gd name="connsiteX8" fmla="*/ 10070896 w 12192000"/>
              <a:gd name="connsiteY8" fmla="*/ 4568292 h 4717301"/>
              <a:gd name="connsiteX9" fmla="*/ 9469346 w 12192000"/>
              <a:gd name="connsiteY9" fmla="*/ 4366686 h 4717301"/>
              <a:gd name="connsiteX10" fmla="*/ 9670660 w 12192000"/>
              <a:gd name="connsiteY10" fmla="*/ 3765038 h 4717301"/>
              <a:gd name="connsiteX11" fmla="*/ 9842642 w 12192000"/>
              <a:gd name="connsiteY11" fmla="*/ 3718743 h 4717301"/>
              <a:gd name="connsiteX12" fmla="*/ 0 w 12192000"/>
              <a:gd name="connsiteY12" fmla="*/ 0 h 4717301"/>
              <a:gd name="connsiteX13" fmla="*/ 12192000 w 12192000"/>
              <a:gd name="connsiteY13" fmla="*/ 0 h 4717301"/>
              <a:gd name="connsiteX14" fmla="*/ 12192000 w 12192000"/>
              <a:gd name="connsiteY14" fmla="*/ 3369891 h 4717301"/>
              <a:gd name="connsiteX15" fmla="*/ 12124015 w 12192000"/>
              <a:gd name="connsiteY15" fmla="*/ 3410713 h 4717301"/>
              <a:gd name="connsiteX16" fmla="*/ 11077457 w 12192000"/>
              <a:gd name="connsiteY16" fmla="*/ 3501725 h 4717301"/>
              <a:gd name="connsiteX17" fmla="*/ 9867246 w 12192000"/>
              <a:gd name="connsiteY17" fmla="*/ 3351592 h 4717301"/>
              <a:gd name="connsiteX18" fmla="*/ 8994802 w 12192000"/>
              <a:gd name="connsiteY18" fmla="*/ 3878378 h 4717301"/>
              <a:gd name="connsiteX19" fmla="*/ 6994655 w 12192000"/>
              <a:gd name="connsiteY19" fmla="*/ 4335637 h 4717301"/>
              <a:gd name="connsiteX20" fmla="*/ 6287534 w 12192000"/>
              <a:gd name="connsiteY20" fmla="*/ 3714199 h 4717301"/>
              <a:gd name="connsiteX21" fmla="*/ 4392596 w 12192000"/>
              <a:gd name="connsiteY21" fmla="*/ 3392344 h 4717301"/>
              <a:gd name="connsiteX22" fmla="*/ 3014500 w 12192000"/>
              <a:gd name="connsiteY22" fmla="*/ 4100222 h 4717301"/>
              <a:gd name="connsiteX23" fmla="*/ 86414 w 12192000"/>
              <a:gd name="connsiteY23" fmla="*/ 3903305 h 4717301"/>
              <a:gd name="connsiteX24" fmla="*/ 0 w 12192000"/>
              <a:gd name="connsiteY24" fmla="*/ 3840566 h 47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121037" y="331968"/>
            <a:ext cx="3490452" cy="1625875"/>
          </a:xfrm>
        </p:spPr>
        <p:txBody>
          <a:bodyPr vert="horz" lIns="91440" tIns="45720" rIns="91440" bIns="45720" rtlCol="0" anchor="ctr">
            <a:normAutofit/>
          </a:bodyPr>
          <a:lstStyle/>
          <a:p>
            <a:pPr>
              <a:lnSpc>
                <a:spcPct val="90000"/>
              </a:lnSpc>
            </a:pPr>
            <a:r>
              <a:rPr lang="en-US" sz="3700" kern="1200" dirty="0" err="1">
                <a:solidFill>
                  <a:schemeClr val="tx1"/>
                </a:solidFill>
                <a:latin typeface="+mj-lt"/>
                <a:ea typeface="+mj-ea"/>
                <a:cs typeface="+mj-cs"/>
              </a:rPr>
              <a:t>Waar</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kan</a:t>
            </a:r>
            <a:r>
              <a:rPr lang="en-US" sz="3700" kern="1200" dirty="0">
                <a:solidFill>
                  <a:schemeClr val="tx1"/>
                </a:solidFill>
                <a:latin typeface="+mj-lt"/>
                <a:ea typeface="+mj-ea"/>
                <a:cs typeface="+mj-cs"/>
              </a:rPr>
              <a:t> je stages </a:t>
            </a:r>
            <a:r>
              <a:rPr lang="en-US" sz="3700" kern="1200" dirty="0" err="1">
                <a:solidFill>
                  <a:schemeClr val="tx1"/>
                </a:solidFill>
                <a:latin typeface="+mj-lt"/>
                <a:ea typeface="+mj-ea"/>
                <a:cs typeface="+mj-cs"/>
              </a:rPr>
              <a:t>vinden</a:t>
            </a:r>
            <a:r>
              <a:rPr lang="en-US" sz="3700" kern="1200" dirty="0">
                <a:solidFill>
                  <a:schemeClr val="tx1"/>
                </a:solidFill>
                <a:latin typeface="+mj-lt"/>
                <a:ea typeface="+mj-ea"/>
                <a:cs typeface="+mj-cs"/>
              </a:rPr>
              <a:t>?</a:t>
            </a:r>
            <a:br>
              <a:rPr lang="en-US" sz="3700" kern="1200" dirty="0">
                <a:solidFill>
                  <a:schemeClr val="tx1"/>
                </a:solidFill>
                <a:latin typeface="+mj-lt"/>
                <a:ea typeface="+mj-ea"/>
                <a:cs typeface="+mj-cs"/>
              </a:rPr>
            </a:br>
            <a:endParaRPr lang="en-US" sz="3700" kern="1200" dirty="0">
              <a:solidFill>
                <a:schemeClr val="tx1"/>
              </a:solidFill>
              <a:latin typeface="+mj-lt"/>
              <a:ea typeface="+mj-ea"/>
              <a:cs typeface="+mj-cs"/>
            </a:endParaRPr>
          </a:p>
        </p:txBody>
      </p:sp>
      <p:sp>
        <p:nvSpPr>
          <p:cNvPr id="11" name="Tekstvak 10">
            <a:extLst>
              <a:ext uri="{FF2B5EF4-FFF2-40B4-BE49-F238E27FC236}">
                <a16:creationId xmlns:a16="http://schemas.microsoft.com/office/drawing/2014/main" id="{CC025387-3BF4-80D9-9BF7-91D87B2F3D68}"/>
              </a:ext>
            </a:extLst>
          </p:cNvPr>
          <p:cNvSpPr txBox="1"/>
          <p:nvPr/>
        </p:nvSpPr>
        <p:spPr>
          <a:xfrm>
            <a:off x="4100052" y="552782"/>
            <a:ext cx="7970911" cy="2693207"/>
          </a:xfrm>
          <a:prstGeom prst="rect">
            <a:avLst/>
          </a:prstGeom>
        </p:spPr>
        <p:txBody>
          <a:bodyPr vert="horz" lIns="91440" tIns="45720" rIns="91440" bIns="45720" rtlCol="0" anchor="ctr">
            <a:normAutofit/>
          </a:bodyPr>
          <a:lstStyle/>
          <a:p>
            <a:pPr>
              <a:spcAft>
                <a:spcPts val="600"/>
              </a:spcAft>
              <a:buClr>
                <a:schemeClr val="accent5"/>
              </a:buClr>
            </a:pPr>
            <a:r>
              <a:rPr lang="en-US" sz="2400" b="1" dirty="0" err="1"/>
              <a:t>Vul</a:t>
            </a:r>
            <a:r>
              <a:rPr lang="en-US" sz="2400" b="1" dirty="0"/>
              <a:t> in op </a:t>
            </a:r>
            <a:r>
              <a:rPr lang="en-US" sz="2400" b="1" dirty="0" err="1"/>
              <a:t>werkblad</a:t>
            </a:r>
            <a:r>
              <a:rPr lang="en-US" sz="2400" b="1" dirty="0"/>
              <a:t> 1: </a:t>
            </a:r>
          </a:p>
          <a:p>
            <a:pPr marL="285750">
              <a:spcAft>
                <a:spcPts val="600"/>
              </a:spcAft>
              <a:buClr>
                <a:schemeClr val="accent5"/>
              </a:buClr>
            </a:pPr>
            <a:r>
              <a:rPr lang="en-US" sz="2400" dirty="0"/>
              <a:t>Stap 1: </a:t>
            </a:r>
            <a:r>
              <a:rPr lang="en-US" sz="2400" dirty="0" err="1"/>
              <a:t>welke</a:t>
            </a:r>
            <a:r>
              <a:rPr lang="en-US" sz="2400" dirty="0"/>
              <a:t> </a:t>
            </a:r>
            <a:r>
              <a:rPr lang="en-US" sz="2400" dirty="0" err="1"/>
              <a:t>opleiding</a:t>
            </a:r>
            <a:r>
              <a:rPr lang="en-US" sz="2400" dirty="0"/>
              <a:t> ga je </a:t>
            </a:r>
            <a:r>
              <a:rPr lang="en-US" sz="2400" dirty="0" err="1"/>
              <a:t>doen</a:t>
            </a:r>
            <a:r>
              <a:rPr lang="en-US" sz="2400" dirty="0"/>
              <a:t>?</a:t>
            </a:r>
          </a:p>
          <a:p>
            <a:pPr marL="285750">
              <a:spcAft>
                <a:spcPts val="600"/>
              </a:spcAft>
              <a:buClr>
                <a:schemeClr val="accent5"/>
              </a:buClr>
            </a:pPr>
            <a:r>
              <a:rPr lang="en-US" sz="2400" dirty="0"/>
              <a:t>Stap 2: </a:t>
            </a:r>
            <a:r>
              <a:rPr lang="en-US" sz="2400" dirty="0" err="1"/>
              <a:t>Vul</a:t>
            </a:r>
            <a:r>
              <a:rPr lang="en-US" sz="2400" dirty="0"/>
              <a:t> je </a:t>
            </a:r>
            <a:r>
              <a:rPr lang="en-US" sz="2400" dirty="0" err="1"/>
              <a:t>opleiding</a:t>
            </a:r>
            <a:r>
              <a:rPr lang="en-US" sz="2400" dirty="0"/>
              <a:t> en </a:t>
            </a:r>
            <a:r>
              <a:rPr lang="en-US" sz="2400" dirty="0" err="1"/>
              <a:t>woonplaats</a:t>
            </a:r>
            <a:r>
              <a:rPr lang="en-US" sz="2400" dirty="0"/>
              <a:t> in</a:t>
            </a:r>
          </a:p>
          <a:p>
            <a:pPr marL="285750">
              <a:spcAft>
                <a:spcPts val="600"/>
              </a:spcAft>
              <a:buClr>
                <a:schemeClr val="accent5"/>
              </a:buClr>
            </a:pPr>
            <a:r>
              <a:rPr lang="en-US" sz="2400" dirty="0"/>
              <a:t>Stap 3: Welke stage </a:t>
            </a:r>
            <a:r>
              <a:rPr lang="en-US" sz="2400" dirty="0" err="1"/>
              <a:t>heb</a:t>
            </a:r>
            <a:r>
              <a:rPr lang="en-US" sz="2400" dirty="0"/>
              <a:t> je </a:t>
            </a:r>
            <a:r>
              <a:rPr lang="en-US" sz="2400" dirty="0" err="1"/>
              <a:t>gevonden</a:t>
            </a:r>
            <a:r>
              <a:rPr lang="en-US" sz="2400" dirty="0"/>
              <a:t>?</a:t>
            </a:r>
          </a:p>
          <a:p>
            <a:pPr marL="285750">
              <a:spcAft>
                <a:spcPts val="600"/>
              </a:spcAft>
              <a:buClr>
                <a:schemeClr val="accent5"/>
              </a:buClr>
            </a:pPr>
            <a:r>
              <a:rPr lang="en-US" sz="2400" dirty="0"/>
              <a:t>Stap 4: In </a:t>
            </a:r>
            <a:r>
              <a:rPr lang="en-US" sz="2400" dirty="0" err="1"/>
              <a:t>gesprek</a:t>
            </a:r>
            <a:r>
              <a:rPr lang="en-US" sz="2400" dirty="0"/>
              <a:t> met je </a:t>
            </a:r>
            <a:r>
              <a:rPr lang="en-US" sz="2400" dirty="0" err="1"/>
              <a:t>buurman</a:t>
            </a:r>
            <a:r>
              <a:rPr lang="en-US" sz="2400" dirty="0"/>
              <a:t>/ </a:t>
            </a:r>
            <a:r>
              <a:rPr lang="en-US" sz="2400" dirty="0" err="1"/>
              <a:t>buurvrouw</a:t>
            </a:r>
            <a:r>
              <a:rPr lang="en-US" sz="2400" dirty="0"/>
              <a:t>. Welke stage </a:t>
            </a:r>
            <a:r>
              <a:rPr lang="en-US" sz="2400" dirty="0" err="1"/>
              <a:t>lijkt</a:t>
            </a:r>
            <a:r>
              <a:rPr lang="en-US" sz="2400" dirty="0"/>
              <a:t> </a:t>
            </a:r>
            <a:r>
              <a:rPr lang="en-US" sz="2400" dirty="0" err="1"/>
              <a:t>jou</a:t>
            </a:r>
            <a:r>
              <a:rPr lang="en-US" sz="2400" dirty="0"/>
              <a:t> </a:t>
            </a:r>
            <a:r>
              <a:rPr lang="en-US" sz="2400" dirty="0" err="1"/>
              <a:t>leuk</a:t>
            </a:r>
            <a:r>
              <a:rPr lang="en-US" sz="2400" dirty="0"/>
              <a:t>? </a:t>
            </a:r>
            <a:r>
              <a:rPr lang="en-US" sz="2400" dirty="0" err="1"/>
              <a:t>Waarom</a:t>
            </a:r>
            <a:r>
              <a:rPr lang="en-US" sz="2400" dirty="0"/>
              <a:t>? </a:t>
            </a:r>
          </a:p>
          <a:p>
            <a:pPr>
              <a:spcAft>
                <a:spcPts val="600"/>
              </a:spcAft>
              <a:buClr>
                <a:schemeClr val="accent5"/>
              </a:buClr>
            </a:pPr>
            <a:endParaRPr lang="en-US" sz="1100" dirty="0"/>
          </a:p>
        </p:txBody>
      </p:sp>
      <p:pic>
        <p:nvPicPr>
          <p:cNvPr id="5" name="Afbeelding 4" descr="Afbeelding met tekst, kleding, schermopname, persoon&#10;&#10;Door AI gegenereerde inhoud is mogelijk onjuist.">
            <a:extLst>
              <a:ext uri="{FF2B5EF4-FFF2-40B4-BE49-F238E27FC236}">
                <a16:creationId xmlns:a16="http://schemas.microsoft.com/office/drawing/2014/main" id="{63A4910F-2613-5AF2-11E6-E9F254B78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003" y="3612013"/>
            <a:ext cx="6408072" cy="3011794"/>
          </a:xfrm>
          <a:prstGeom prst="rect">
            <a:avLst/>
          </a:prstGeom>
        </p:spPr>
      </p:pic>
      <p:sp>
        <p:nvSpPr>
          <p:cNvPr id="7" name="Tekstvak 6">
            <a:extLst>
              <a:ext uri="{FF2B5EF4-FFF2-40B4-BE49-F238E27FC236}">
                <a16:creationId xmlns:a16="http://schemas.microsoft.com/office/drawing/2014/main" id="{3F0DBEC5-00F8-86BB-B8DC-363155CE496A}"/>
              </a:ext>
            </a:extLst>
          </p:cNvPr>
          <p:cNvSpPr txBox="1"/>
          <p:nvPr/>
        </p:nvSpPr>
        <p:spPr>
          <a:xfrm>
            <a:off x="7897762" y="5202022"/>
            <a:ext cx="6150076" cy="738664"/>
          </a:xfrm>
          <a:prstGeom prst="rect">
            <a:avLst/>
          </a:prstGeom>
          <a:noFill/>
        </p:spPr>
        <p:txBody>
          <a:bodyPr wrap="square">
            <a:spAutoFit/>
          </a:bodyPr>
          <a:lstStyle/>
          <a:p>
            <a:r>
              <a:rPr lang="nl-NL" sz="2400" dirty="0">
                <a:hlinkClick r:id="rId4"/>
              </a:rPr>
              <a:t>https://stagemarkt.nl/</a:t>
            </a:r>
            <a:endParaRPr lang="nl-NL" sz="2400" dirty="0"/>
          </a:p>
          <a:p>
            <a:endParaRPr lang="nl-NL" dirty="0"/>
          </a:p>
        </p:txBody>
      </p:sp>
    </p:spTree>
    <p:extLst>
      <p:ext uri="{BB962C8B-B14F-4D97-AF65-F5344CB8AC3E}">
        <p14:creationId xmlns:p14="http://schemas.microsoft.com/office/powerpoint/2010/main" val="271889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93030"/>
            <a:ext cx="6663809" cy="2721522"/>
          </a:xfrm>
        </p:spPr>
        <p:txBody>
          <a:bodyPr anchor="ctr">
            <a:normAutofit/>
          </a:bodyPr>
          <a:lstStyle/>
          <a:p>
            <a:r>
              <a:rPr lang="nl-NL" sz="4400" b="1" dirty="0">
                <a:latin typeface="+mn-lt"/>
                <a:cs typeface="Arial"/>
              </a:rPr>
              <a:t>Stage op het mbo</a:t>
            </a:r>
          </a:p>
        </p:txBody>
      </p:sp>
      <p:sp>
        <p:nvSpPr>
          <p:cNvPr id="3" name="Ondertitel 2">
            <a:extLst>
              <a:ext uri="{FF2B5EF4-FFF2-40B4-BE49-F238E27FC236}">
                <a16:creationId xmlns:a16="http://schemas.microsoft.com/office/drawing/2014/main" id="{9B80B276-B8AE-3EF9-1802-B43A5AC70E3F}"/>
              </a:ext>
            </a:extLst>
          </p:cNvPr>
          <p:cNvSpPr>
            <a:spLocks noGrp="1"/>
          </p:cNvSpPr>
          <p:nvPr>
            <p:ph type="subTitle" idx="1"/>
          </p:nvPr>
        </p:nvSpPr>
        <p:spPr>
          <a:xfrm>
            <a:off x="7156174" y="3314203"/>
            <a:ext cx="4426225" cy="2800349"/>
          </a:xfrm>
        </p:spPr>
        <p:txBody>
          <a:bodyPr anchor="ctr">
            <a:normAutofit/>
          </a:bodyPr>
          <a:lstStyle/>
          <a:p>
            <a:r>
              <a:rPr lang="nl-NL" sz="2800" b="1" dirty="0"/>
              <a:t>Les 2: Een stage vinden en houden </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4"/>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5"/>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22835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dirty="0">
                <a:latin typeface="+mn-lt"/>
              </a:rPr>
              <a:t>Wat ga je deze les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vert="horz" lIns="91440" tIns="45720" rIns="91440" bIns="45720" rtlCol="0" anchor="t">
            <a:noAutofit/>
          </a:bodyPr>
          <a:lstStyle/>
          <a:p>
            <a:r>
              <a:rPr lang="nl-NL" b="1" dirty="0"/>
              <a:t>Lesdoelen:</a:t>
            </a:r>
          </a:p>
          <a:p>
            <a:r>
              <a:rPr lang="nl-NL" dirty="0"/>
              <a:t>Aan het eind van de les:</a:t>
            </a:r>
          </a:p>
          <a:p>
            <a:pPr marL="342900" indent="-342900">
              <a:buFont typeface="Arial" panose="020B0604020202020204" pitchFamily="34" charset="0"/>
              <a:buChar char="•"/>
            </a:pPr>
            <a:r>
              <a:rPr lang="nl-NL" dirty="0"/>
              <a:t>Weet je hoe je een goede motivatiebrief moet schrijven</a:t>
            </a:r>
          </a:p>
          <a:p>
            <a:pPr marL="342900" indent="-342900">
              <a:buFont typeface="Arial" panose="020B0604020202020204" pitchFamily="34" charset="0"/>
              <a:buChar char="•"/>
            </a:pPr>
            <a:r>
              <a:rPr lang="nl-NL" dirty="0"/>
              <a:t>Heb je geoefend met het voeren van een kennismakingsgesprek</a:t>
            </a:r>
          </a:p>
          <a:p>
            <a:pPr marL="342900" indent="-342900">
              <a:buFont typeface="Arial" panose="020B0604020202020204" pitchFamily="34" charset="0"/>
              <a:buChar char="•"/>
            </a:pPr>
            <a:r>
              <a:rPr lang="nl-NL" dirty="0"/>
              <a:t>Hebben we met elkaar gesproken over regels tijdens een stage</a:t>
            </a:r>
          </a:p>
          <a:p>
            <a:endParaRPr lang="nl-NL" b="1" dirty="0"/>
          </a:p>
          <a:p>
            <a:r>
              <a:rPr lang="nl-NL" b="1" dirty="0"/>
              <a:t>Activiteiten:</a:t>
            </a:r>
          </a:p>
          <a:p>
            <a:pPr marL="342900" indent="-342900">
              <a:buFont typeface="Wingdings" panose="05000000000000000000" pitchFamily="2" charset="2"/>
              <a:buChar char="q"/>
            </a:pPr>
            <a:r>
              <a:rPr lang="nl-NL" dirty="0"/>
              <a:t>Uitleg</a:t>
            </a:r>
          </a:p>
          <a:p>
            <a:pPr marL="342900" indent="-342900">
              <a:buFont typeface="Wingdings" panose="05000000000000000000" pitchFamily="2" charset="2"/>
              <a:buChar char="q"/>
            </a:pPr>
            <a:r>
              <a:rPr lang="nl-NL" dirty="0"/>
              <a:t>Opdracht</a:t>
            </a:r>
          </a:p>
          <a:p>
            <a:pPr marL="342900" indent="-342900">
              <a:buFont typeface="Wingdings" panose="05000000000000000000" pitchFamily="2" charset="2"/>
              <a:buChar char="q"/>
            </a:pPr>
            <a:r>
              <a:rPr lang="nl-NL" dirty="0"/>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949140" y="1278889"/>
            <a:ext cx="1633259" cy="1034005"/>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529444213"/>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094ed71-ad37-40d4-b95a-d4271a6f83fc"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24DE0223BBD64DA880C2297F0A87F3" ma:contentTypeVersion="17" ma:contentTypeDescription="Een nieuw document maken." ma:contentTypeScope="" ma:versionID="174dd5474acf18e59ff08858de450cf2">
  <xsd:schema xmlns:xsd="http://www.w3.org/2001/XMLSchema" xmlns:xs="http://www.w3.org/2001/XMLSchema" xmlns:p="http://schemas.microsoft.com/office/2006/metadata/properties" xmlns:ns2="0b957a39-1f62-4cef-935a-f664fa9bc04c" xmlns:ns3="9281fe5b-abce-4aec-9403-dcdb2cb047d7" targetNamespace="http://schemas.microsoft.com/office/2006/metadata/properties" ma:root="true" ma:fieldsID="b7f4f3d652f6f9bdad7cc2bb6e9622ca" ns2:_="" ns3:_="">
    <xsd:import namespace="0b957a39-1f62-4cef-935a-f664fa9bc04c"/>
    <xsd:import namespace="9281fe5b-abce-4aec-9403-dcdb2cb0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57a39-1f62-4cef-935a-f664fa9bc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1fe5b-abce-4aec-9403-dcdb2cb047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6212e56c-6e5c-4bee-b13a-1b778d3e41a7}" ma:internalName="TaxCatchAll" ma:showField="CatchAllData" ma:web="9281fe5b-abce-4aec-9403-dcdb2cb04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0b957a39-1f62-4cef-935a-f664fa9bc04c">
      <Terms xmlns="http://schemas.microsoft.com/office/infopath/2007/PartnerControls"/>
    </lcf76f155ced4ddcb4097134ff3c332f>
    <TaxCatchAll xmlns="9281fe5b-abce-4aec-9403-dcdb2cb047d7" xsi:nil="true"/>
  </documentManagement>
</p:properties>
</file>

<file path=customXml/itemProps1.xml><?xml version="1.0" encoding="utf-8"?>
<ds:datastoreItem xmlns:ds="http://schemas.openxmlformats.org/officeDocument/2006/customXml" ds:itemID="{07AB48EE-32A4-4F94-9610-1E6852B421DB}">
  <ds:schemaRefs>
    <ds:schemaRef ds:uri="Microsoft.SharePoint.Taxonomy.ContentTypeSync"/>
  </ds:schemaRefs>
</ds:datastoreItem>
</file>

<file path=customXml/itemProps2.xml><?xml version="1.0" encoding="utf-8"?>
<ds:datastoreItem xmlns:ds="http://schemas.openxmlformats.org/officeDocument/2006/customXml" ds:itemID="{E14F8FE9-7A58-4132-8A7B-640F61BF6BED}">
  <ds:schemaRefs>
    <ds:schemaRef ds:uri="http://schemas.microsoft.com/sharepoint/v3/contenttype/forms"/>
  </ds:schemaRefs>
</ds:datastoreItem>
</file>

<file path=customXml/itemProps3.xml><?xml version="1.0" encoding="utf-8"?>
<ds:datastoreItem xmlns:ds="http://schemas.openxmlformats.org/officeDocument/2006/customXml" ds:itemID="{F42DBBF3-604F-45A7-8A7F-93D4D6825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957a39-1f62-4cef-935a-f664fa9bc04c"/>
    <ds:schemaRef ds:uri="9281fe5b-abce-4aec-9403-dcdb2cb04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C3DB6D7-5297-4F17-9A34-6624711B21AC}">
  <ds:schemaRefs>
    <ds:schemaRef ds:uri="9281fe5b-abce-4aec-9403-dcdb2cb047d7"/>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http://www.w3.org/XML/1998/namespace"/>
    <ds:schemaRef ds:uri="http://schemas.openxmlformats.org/package/2006/metadata/core-properties"/>
    <ds:schemaRef ds:uri="0b957a39-1f62-4cef-935a-f664fa9bc04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5698</TotalTime>
  <Words>1623</Words>
  <Application>Microsoft Office PowerPoint</Application>
  <PresentationFormat>Breedbeeld</PresentationFormat>
  <Paragraphs>131</Paragraphs>
  <Slides>14</Slides>
  <Notes>14</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Aptos</vt:lpstr>
      <vt:lpstr>Arial</vt:lpstr>
      <vt:lpstr>Avenir Next LT Pro</vt:lpstr>
      <vt:lpstr>Calibri</vt:lpstr>
      <vt:lpstr>Posterama</vt:lpstr>
      <vt:lpstr>Wingdings</vt:lpstr>
      <vt:lpstr>SplashVTI</vt:lpstr>
      <vt:lpstr>Tips voor de docent bij het uitvoeren van deze les:</vt:lpstr>
      <vt:lpstr>Stage op het mbo</vt:lpstr>
      <vt:lpstr>Wat ga je deze les doen?</vt:lpstr>
      <vt:lpstr>Nieuwe woorden</vt:lpstr>
      <vt:lpstr>Uitleg: wat is stage?</vt:lpstr>
      <vt:lpstr>Wat is stage?  zitten = eens staan = oneens </vt:lpstr>
      <vt:lpstr>Waar kan je stages vinden? </vt:lpstr>
      <vt:lpstr>Stage op het mbo</vt:lpstr>
      <vt:lpstr>Wat ga je deze les doen?</vt:lpstr>
      <vt:lpstr>Nieuwe woorden</vt:lpstr>
      <vt:lpstr>Wat zet je in een motivatiebrief?</vt:lpstr>
      <vt:lpstr>Oefenen kennismakingsgesprek</vt:lpstr>
      <vt:lpstr>Wat mag wel en niet tijdens je stage?  zitten = mag wel staan = mag niet </vt:lpstr>
      <vt:lpstr>Vastleggen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Zijffers</dc:creator>
  <cp:lastModifiedBy>Marieke Bakema</cp:lastModifiedBy>
  <cp:revision>165</cp:revision>
  <dcterms:created xsi:type="dcterms:W3CDTF">2024-09-24T10:43:43Z</dcterms:created>
  <dcterms:modified xsi:type="dcterms:W3CDTF">2026-01-28T14:58:16Z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0x0101009724DE0223BBD64DA880C2297F0A87F3</vt:lpwstr>
  </property>
  <property fmtid="{D5CDD505-2E9C-101B-9397-08002B2CF9AE}" pid="3" name="MediaServiceImageTags">
    <vt:lpwstr/>
  </property>
</Properties>
</file>